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6" r:id="rId5"/>
    <p:sldId id="257" r:id="rId6"/>
    <p:sldId id="258" r:id="rId7"/>
    <p:sldId id="292" r:id="rId8"/>
    <p:sldId id="267" r:id="rId9"/>
    <p:sldId id="289" r:id="rId10"/>
    <p:sldId id="265" r:id="rId11"/>
    <p:sldId id="266" r:id="rId12"/>
    <p:sldId id="29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584"/>
  </p:normalViewPr>
  <p:slideViewPr>
    <p:cSldViewPr snapToGrid="0" snapToObjects="1">
      <p:cViewPr varScale="1">
        <p:scale>
          <a:sx n="82" d="100"/>
          <a:sy n="82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EB472-A09E-4E3A-8E07-0CAC88A7BD8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AA8EA38-EE0E-450B-A012-B8E02B820053}">
      <dgm:prSet/>
      <dgm:spPr/>
      <dgm:t>
        <a:bodyPr/>
        <a:lstStyle/>
        <a:p>
          <a:r>
            <a:rPr lang="it-IT"/>
            <a:t>Alla morte di Filippo, l’assemblea macedone elegge re suo figlio Alessandro III, di soli 20 anni</a:t>
          </a:r>
          <a:endParaRPr lang="en-US"/>
        </a:p>
      </dgm:t>
    </dgm:pt>
    <dgm:pt modelId="{CA39B787-A893-4A06-A541-BEC9F08378B6}" type="parTrans" cxnId="{1D6CBFFF-79E7-42B6-A8AB-1CFC782B33C8}">
      <dgm:prSet/>
      <dgm:spPr/>
      <dgm:t>
        <a:bodyPr/>
        <a:lstStyle/>
        <a:p>
          <a:endParaRPr lang="en-US"/>
        </a:p>
      </dgm:t>
    </dgm:pt>
    <dgm:pt modelId="{061A76CA-6D59-43FB-A284-7246DEA5E482}" type="sibTrans" cxnId="{1D6CBFFF-79E7-42B6-A8AB-1CFC782B33C8}">
      <dgm:prSet/>
      <dgm:spPr/>
      <dgm:t>
        <a:bodyPr/>
        <a:lstStyle/>
        <a:p>
          <a:endParaRPr lang="en-US"/>
        </a:p>
      </dgm:t>
    </dgm:pt>
    <dgm:pt modelId="{ACE34344-1B53-4B24-9AE2-071A46563431}">
      <dgm:prSet/>
      <dgm:spPr/>
      <dgm:t>
        <a:bodyPr/>
        <a:lstStyle/>
        <a:p>
          <a:r>
            <a:rPr lang="it-IT"/>
            <a:t>Già attivamente collaborante col padre da alcuni anni</a:t>
          </a:r>
          <a:endParaRPr lang="en-US"/>
        </a:p>
      </dgm:t>
    </dgm:pt>
    <dgm:pt modelId="{9A7FA7F2-3409-43A1-A3D6-DD4B6AC6DB6C}" type="parTrans" cxnId="{A4CC6B89-1930-4E46-9A72-7A257902ECD1}">
      <dgm:prSet/>
      <dgm:spPr/>
      <dgm:t>
        <a:bodyPr/>
        <a:lstStyle/>
        <a:p>
          <a:endParaRPr lang="en-US"/>
        </a:p>
      </dgm:t>
    </dgm:pt>
    <dgm:pt modelId="{0B77CB9B-3E9B-40D4-B713-9419EEABEE6E}" type="sibTrans" cxnId="{A4CC6B89-1930-4E46-9A72-7A257902ECD1}">
      <dgm:prSet/>
      <dgm:spPr/>
      <dgm:t>
        <a:bodyPr/>
        <a:lstStyle/>
        <a:p>
          <a:endParaRPr lang="en-US"/>
        </a:p>
      </dgm:t>
    </dgm:pt>
    <dgm:pt modelId="{DA622323-3C50-46B0-A517-425F8116016E}">
      <dgm:prSet/>
      <dgm:spPr/>
      <dgm:t>
        <a:bodyPr/>
        <a:lstStyle/>
        <a:p>
          <a:r>
            <a:rPr lang="it-IT"/>
            <a:t>Primo compito: ottenere per sé gli stessi onori e privilegi che erano stati accordati a Filippo II</a:t>
          </a:r>
          <a:endParaRPr lang="en-US"/>
        </a:p>
      </dgm:t>
    </dgm:pt>
    <dgm:pt modelId="{0F8512DA-F74B-491B-B5DE-4B86DFEAF3CA}" type="parTrans" cxnId="{573BC87D-2A68-429E-87F0-A3965976E065}">
      <dgm:prSet/>
      <dgm:spPr/>
      <dgm:t>
        <a:bodyPr/>
        <a:lstStyle/>
        <a:p>
          <a:endParaRPr lang="en-US"/>
        </a:p>
      </dgm:t>
    </dgm:pt>
    <dgm:pt modelId="{2405EA55-B810-492D-A866-9C713476990F}" type="sibTrans" cxnId="{573BC87D-2A68-429E-87F0-A3965976E065}">
      <dgm:prSet/>
      <dgm:spPr/>
      <dgm:t>
        <a:bodyPr/>
        <a:lstStyle/>
        <a:p>
          <a:endParaRPr lang="en-US"/>
        </a:p>
      </dgm:t>
    </dgm:pt>
    <dgm:pt modelId="{5CC3E53F-6B03-4AA4-A48A-1FC9037CF55B}">
      <dgm:prSet/>
      <dgm:spPr/>
      <dgm:t>
        <a:bodyPr/>
        <a:lstStyle/>
        <a:p>
          <a:r>
            <a:rPr lang="it-IT"/>
            <a:t>Guida della lega di Corinto (fondata nel 337 da Filippo)</a:t>
          </a:r>
          <a:endParaRPr lang="en-US"/>
        </a:p>
      </dgm:t>
    </dgm:pt>
    <dgm:pt modelId="{7BDBC7C9-CB42-4121-8025-F746DB41BFE7}" type="parTrans" cxnId="{BC89BBB1-52B1-43BF-A343-865F2B43596B}">
      <dgm:prSet/>
      <dgm:spPr/>
      <dgm:t>
        <a:bodyPr/>
        <a:lstStyle/>
        <a:p>
          <a:endParaRPr lang="en-US"/>
        </a:p>
      </dgm:t>
    </dgm:pt>
    <dgm:pt modelId="{C0D8DAD6-9E1A-422E-97DF-5D8F3D733038}" type="sibTrans" cxnId="{BC89BBB1-52B1-43BF-A343-865F2B43596B}">
      <dgm:prSet/>
      <dgm:spPr/>
      <dgm:t>
        <a:bodyPr/>
        <a:lstStyle/>
        <a:p>
          <a:endParaRPr lang="en-US"/>
        </a:p>
      </dgm:t>
    </dgm:pt>
    <dgm:pt modelId="{E6A5296E-8767-4138-8F75-03311ACFE5B2}">
      <dgm:prSet/>
      <dgm:spPr/>
      <dgm:t>
        <a:bodyPr/>
        <a:lstStyle/>
        <a:p>
          <a:r>
            <a:rPr lang="it-IT"/>
            <a:t>Uccisione di eventuali pretendenti al trono</a:t>
          </a:r>
          <a:endParaRPr lang="en-US"/>
        </a:p>
      </dgm:t>
    </dgm:pt>
    <dgm:pt modelId="{1B68441C-708C-479C-8375-3878C6C343EA}" type="parTrans" cxnId="{1DC42C9E-0141-44B3-B49B-807C624F4901}">
      <dgm:prSet/>
      <dgm:spPr/>
      <dgm:t>
        <a:bodyPr/>
        <a:lstStyle/>
        <a:p>
          <a:endParaRPr lang="en-US"/>
        </a:p>
      </dgm:t>
    </dgm:pt>
    <dgm:pt modelId="{BB6D4FA7-5CA4-4230-A70F-E0DA3524B37C}" type="sibTrans" cxnId="{1DC42C9E-0141-44B3-B49B-807C624F4901}">
      <dgm:prSet/>
      <dgm:spPr/>
      <dgm:t>
        <a:bodyPr/>
        <a:lstStyle/>
        <a:p>
          <a:endParaRPr lang="en-US"/>
        </a:p>
      </dgm:t>
    </dgm:pt>
    <dgm:pt modelId="{C5366E43-B148-4166-9518-A78CE52E9C1A}">
      <dgm:prSet/>
      <dgm:spPr/>
      <dgm:t>
        <a:bodyPr/>
        <a:lstStyle/>
        <a:p>
          <a:r>
            <a:rPr lang="it-IT"/>
            <a:t>Consolidamento dei confini del nord: Illiri, Peoni, Traci</a:t>
          </a:r>
          <a:endParaRPr lang="en-US"/>
        </a:p>
      </dgm:t>
    </dgm:pt>
    <dgm:pt modelId="{34577094-544C-4E89-8644-2E2CF7B6ACAF}" type="parTrans" cxnId="{A3336CD6-EE9E-4FB3-9F67-818A6AF62F16}">
      <dgm:prSet/>
      <dgm:spPr/>
      <dgm:t>
        <a:bodyPr/>
        <a:lstStyle/>
        <a:p>
          <a:endParaRPr lang="en-US"/>
        </a:p>
      </dgm:t>
    </dgm:pt>
    <dgm:pt modelId="{F8BB7E81-6466-47C7-AC6A-73BD6352796E}" type="sibTrans" cxnId="{A3336CD6-EE9E-4FB3-9F67-818A6AF62F16}">
      <dgm:prSet/>
      <dgm:spPr/>
      <dgm:t>
        <a:bodyPr/>
        <a:lstStyle/>
        <a:p>
          <a:endParaRPr lang="en-US"/>
        </a:p>
      </dgm:t>
    </dgm:pt>
    <dgm:pt modelId="{FCDA955C-8BE5-4F20-956D-0D10CB7959FA}">
      <dgm:prSet/>
      <dgm:spPr/>
      <dgm:t>
        <a:bodyPr/>
        <a:lstStyle/>
        <a:p>
          <a:r>
            <a:rPr lang="it-IT"/>
            <a:t>Nel 335 a.C. campagna militare contro questi popoli</a:t>
          </a:r>
          <a:endParaRPr lang="en-US"/>
        </a:p>
      </dgm:t>
    </dgm:pt>
    <dgm:pt modelId="{D9A402FD-B00D-4C84-B0F5-7306B0D77682}" type="parTrans" cxnId="{075FFA12-43AF-40FA-A12A-A5269C7C5105}">
      <dgm:prSet/>
      <dgm:spPr/>
      <dgm:t>
        <a:bodyPr/>
        <a:lstStyle/>
        <a:p>
          <a:endParaRPr lang="en-US"/>
        </a:p>
      </dgm:t>
    </dgm:pt>
    <dgm:pt modelId="{6007F547-D97F-42D2-BC2E-E3836873BC9C}" type="sibTrans" cxnId="{075FFA12-43AF-40FA-A12A-A5269C7C5105}">
      <dgm:prSet/>
      <dgm:spPr/>
      <dgm:t>
        <a:bodyPr/>
        <a:lstStyle/>
        <a:p>
          <a:endParaRPr lang="en-US"/>
        </a:p>
      </dgm:t>
    </dgm:pt>
    <dgm:pt modelId="{4665804C-2B2D-1B4F-9186-8D6555CA0B41}" type="pres">
      <dgm:prSet presAssocID="{F34EB472-A09E-4E3A-8E07-0CAC88A7BD8A}" presName="vert0" presStyleCnt="0">
        <dgm:presLayoutVars>
          <dgm:dir/>
          <dgm:animOne val="branch"/>
          <dgm:animLvl val="lvl"/>
        </dgm:presLayoutVars>
      </dgm:prSet>
      <dgm:spPr/>
    </dgm:pt>
    <dgm:pt modelId="{58BF4A78-E016-3F4E-82CE-3092F04349D9}" type="pres">
      <dgm:prSet presAssocID="{7AA8EA38-EE0E-450B-A012-B8E02B820053}" presName="thickLine" presStyleLbl="alignNode1" presStyleIdx="0" presStyleCnt="7"/>
      <dgm:spPr/>
    </dgm:pt>
    <dgm:pt modelId="{2A511D2A-67A7-9B47-B935-B038B55D837A}" type="pres">
      <dgm:prSet presAssocID="{7AA8EA38-EE0E-450B-A012-B8E02B820053}" presName="horz1" presStyleCnt="0"/>
      <dgm:spPr/>
    </dgm:pt>
    <dgm:pt modelId="{B78FEEDB-5A80-E14D-86D9-FBAC896D2EBB}" type="pres">
      <dgm:prSet presAssocID="{7AA8EA38-EE0E-450B-A012-B8E02B820053}" presName="tx1" presStyleLbl="revTx" presStyleIdx="0" presStyleCnt="7"/>
      <dgm:spPr/>
    </dgm:pt>
    <dgm:pt modelId="{968B9716-AF01-0240-BD2F-572ACCA4315A}" type="pres">
      <dgm:prSet presAssocID="{7AA8EA38-EE0E-450B-A012-B8E02B820053}" presName="vert1" presStyleCnt="0"/>
      <dgm:spPr/>
    </dgm:pt>
    <dgm:pt modelId="{B29CCBC0-2AB8-F241-91AE-407DCE21FF3A}" type="pres">
      <dgm:prSet presAssocID="{ACE34344-1B53-4B24-9AE2-071A46563431}" presName="thickLine" presStyleLbl="alignNode1" presStyleIdx="1" presStyleCnt="7"/>
      <dgm:spPr/>
    </dgm:pt>
    <dgm:pt modelId="{DF307BEE-708A-EE48-9770-590683A3C017}" type="pres">
      <dgm:prSet presAssocID="{ACE34344-1B53-4B24-9AE2-071A46563431}" presName="horz1" presStyleCnt="0"/>
      <dgm:spPr/>
    </dgm:pt>
    <dgm:pt modelId="{BA772CA3-2754-8241-94F3-97B49AE4A78C}" type="pres">
      <dgm:prSet presAssocID="{ACE34344-1B53-4B24-9AE2-071A46563431}" presName="tx1" presStyleLbl="revTx" presStyleIdx="1" presStyleCnt="7"/>
      <dgm:spPr/>
    </dgm:pt>
    <dgm:pt modelId="{80CE4BA6-9A23-6A4B-BD91-BF57D3F2499D}" type="pres">
      <dgm:prSet presAssocID="{ACE34344-1B53-4B24-9AE2-071A46563431}" presName="vert1" presStyleCnt="0"/>
      <dgm:spPr/>
    </dgm:pt>
    <dgm:pt modelId="{5FBFA542-8209-9541-89E2-4CB463C0D9FE}" type="pres">
      <dgm:prSet presAssocID="{DA622323-3C50-46B0-A517-425F8116016E}" presName="thickLine" presStyleLbl="alignNode1" presStyleIdx="2" presStyleCnt="7"/>
      <dgm:spPr/>
    </dgm:pt>
    <dgm:pt modelId="{759964F4-12A2-134D-B4C5-353EE770213C}" type="pres">
      <dgm:prSet presAssocID="{DA622323-3C50-46B0-A517-425F8116016E}" presName="horz1" presStyleCnt="0"/>
      <dgm:spPr/>
    </dgm:pt>
    <dgm:pt modelId="{DE5B8F73-1709-6447-A5F9-02D13C4E1005}" type="pres">
      <dgm:prSet presAssocID="{DA622323-3C50-46B0-A517-425F8116016E}" presName="tx1" presStyleLbl="revTx" presStyleIdx="2" presStyleCnt="7"/>
      <dgm:spPr/>
    </dgm:pt>
    <dgm:pt modelId="{46B015F8-1E97-CF47-AC26-DFF2D2B0D6C6}" type="pres">
      <dgm:prSet presAssocID="{DA622323-3C50-46B0-A517-425F8116016E}" presName="vert1" presStyleCnt="0"/>
      <dgm:spPr/>
    </dgm:pt>
    <dgm:pt modelId="{7052A93C-06A9-6845-9359-86F3CCD9A999}" type="pres">
      <dgm:prSet presAssocID="{5CC3E53F-6B03-4AA4-A48A-1FC9037CF55B}" presName="thickLine" presStyleLbl="alignNode1" presStyleIdx="3" presStyleCnt="7"/>
      <dgm:spPr/>
    </dgm:pt>
    <dgm:pt modelId="{B4D15129-11B3-064E-A874-5CED1A783AD5}" type="pres">
      <dgm:prSet presAssocID="{5CC3E53F-6B03-4AA4-A48A-1FC9037CF55B}" presName="horz1" presStyleCnt="0"/>
      <dgm:spPr/>
    </dgm:pt>
    <dgm:pt modelId="{5AACA621-8C41-994B-97AE-4A710167CDDB}" type="pres">
      <dgm:prSet presAssocID="{5CC3E53F-6B03-4AA4-A48A-1FC9037CF55B}" presName="tx1" presStyleLbl="revTx" presStyleIdx="3" presStyleCnt="7"/>
      <dgm:spPr/>
    </dgm:pt>
    <dgm:pt modelId="{D18AE2A2-97B5-9549-BB4F-B4AAE705CF6D}" type="pres">
      <dgm:prSet presAssocID="{5CC3E53F-6B03-4AA4-A48A-1FC9037CF55B}" presName="vert1" presStyleCnt="0"/>
      <dgm:spPr/>
    </dgm:pt>
    <dgm:pt modelId="{0F9E5AE2-790D-714A-BC85-0E3D3E0DDA73}" type="pres">
      <dgm:prSet presAssocID="{E6A5296E-8767-4138-8F75-03311ACFE5B2}" presName="thickLine" presStyleLbl="alignNode1" presStyleIdx="4" presStyleCnt="7"/>
      <dgm:spPr/>
    </dgm:pt>
    <dgm:pt modelId="{0C7472FD-9B9E-3748-9ABF-8CE9D93A576E}" type="pres">
      <dgm:prSet presAssocID="{E6A5296E-8767-4138-8F75-03311ACFE5B2}" presName="horz1" presStyleCnt="0"/>
      <dgm:spPr/>
    </dgm:pt>
    <dgm:pt modelId="{65C22BA5-DE23-CF40-80BA-33ACEB9FDE62}" type="pres">
      <dgm:prSet presAssocID="{E6A5296E-8767-4138-8F75-03311ACFE5B2}" presName="tx1" presStyleLbl="revTx" presStyleIdx="4" presStyleCnt="7"/>
      <dgm:spPr/>
    </dgm:pt>
    <dgm:pt modelId="{C4F3D2A0-1588-E542-8177-CEBBC84D2EC8}" type="pres">
      <dgm:prSet presAssocID="{E6A5296E-8767-4138-8F75-03311ACFE5B2}" presName="vert1" presStyleCnt="0"/>
      <dgm:spPr/>
    </dgm:pt>
    <dgm:pt modelId="{E82E5735-86A6-1E44-859E-68DBA8F0610E}" type="pres">
      <dgm:prSet presAssocID="{C5366E43-B148-4166-9518-A78CE52E9C1A}" presName="thickLine" presStyleLbl="alignNode1" presStyleIdx="5" presStyleCnt="7"/>
      <dgm:spPr/>
    </dgm:pt>
    <dgm:pt modelId="{BCA977EF-06CE-2B45-8282-D2EFD0CE2B6B}" type="pres">
      <dgm:prSet presAssocID="{C5366E43-B148-4166-9518-A78CE52E9C1A}" presName="horz1" presStyleCnt="0"/>
      <dgm:spPr/>
    </dgm:pt>
    <dgm:pt modelId="{5F283E25-03FA-E84E-8A24-101B26921845}" type="pres">
      <dgm:prSet presAssocID="{C5366E43-B148-4166-9518-A78CE52E9C1A}" presName="tx1" presStyleLbl="revTx" presStyleIdx="5" presStyleCnt="7"/>
      <dgm:spPr/>
    </dgm:pt>
    <dgm:pt modelId="{81C75E14-4816-9C44-A750-A17C6F2EBFFB}" type="pres">
      <dgm:prSet presAssocID="{C5366E43-B148-4166-9518-A78CE52E9C1A}" presName="vert1" presStyleCnt="0"/>
      <dgm:spPr/>
    </dgm:pt>
    <dgm:pt modelId="{4F7BD119-8849-1B4C-84FF-94FF62FE5FA0}" type="pres">
      <dgm:prSet presAssocID="{FCDA955C-8BE5-4F20-956D-0D10CB7959FA}" presName="thickLine" presStyleLbl="alignNode1" presStyleIdx="6" presStyleCnt="7"/>
      <dgm:spPr/>
    </dgm:pt>
    <dgm:pt modelId="{C5955734-F5F0-404C-AFA2-F08C9C6F8D43}" type="pres">
      <dgm:prSet presAssocID="{FCDA955C-8BE5-4F20-956D-0D10CB7959FA}" presName="horz1" presStyleCnt="0"/>
      <dgm:spPr/>
    </dgm:pt>
    <dgm:pt modelId="{09B498BD-5453-484C-A62B-F440789CA48B}" type="pres">
      <dgm:prSet presAssocID="{FCDA955C-8BE5-4F20-956D-0D10CB7959FA}" presName="tx1" presStyleLbl="revTx" presStyleIdx="6" presStyleCnt="7"/>
      <dgm:spPr/>
    </dgm:pt>
    <dgm:pt modelId="{ECC63805-AE6C-0C4D-B50D-4685CD714B92}" type="pres">
      <dgm:prSet presAssocID="{FCDA955C-8BE5-4F20-956D-0D10CB7959FA}" presName="vert1" presStyleCnt="0"/>
      <dgm:spPr/>
    </dgm:pt>
  </dgm:ptLst>
  <dgm:cxnLst>
    <dgm:cxn modelId="{075FFA12-43AF-40FA-A12A-A5269C7C5105}" srcId="{F34EB472-A09E-4E3A-8E07-0CAC88A7BD8A}" destId="{FCDA955C-8BE5-4F20-956D-0D10CB7959FA}" srcOrd="6" destOrd="0" parTransId="{D9A402FD-B00D-4C84-B0F5-7306B0D77682}" sibTransId="{6007F547-D97F-42D2-BC2E-E3836873BC9C}"/>
    <dgm:cxn modelId="{7899FC33-0AFA-6345-BE1F-21323B8070EF}" type="presOf" srcId="{F34EB472-A09E-4E3A-8E07-0CAC88A7BD8A}" destId="{4665804C-2B2D-1B4F-9186-8D6555CA0B41}" srcOrd="0" destOrd="0" presId="urn:microsoft.com/office/officeart/2008/layout/LinedList"/>
    <dgm:cxn modelId="{7D765D6E-84EC-B644-8E5D-601A8B92BF1E}" type="presOf" srcId="{7AA8EA38-EE0E-450B-A012-B8E02B820053}" destId="{B78FEEDB-5A80-E14D-86D9-FBAC896D2EBB}" srcOrd="0" destOrd="0" presId="urn:microsoft.com/office/officeart/2008/layout/LinedList"/>
    <dgm:cxn modelId="{F9BA6B6E-A4B8-DA43-8EA0-954A995567B2}" type="presOf" srcId="{5CC3E53F-6B03-4AA4-A48A-1FC9037CF55B}" destId="{5AACA621-8C41-994B-97AE-4A710167CDDB}" srcOrd="0" destOrd="0" presId="urn:microsoft.com/office/officeart/2008/layout/LinedList"/>
    <dgm:cxn modelId="{573BC87D-2A68-429E-87F0-A3965976E065}" srcId="{F34EB472-A09E-4E3A-8E07-0CAC88A7BD8A}" destId="{DA622323-3C50-46B0-A517-425F8116016E}" srcOrd="2" destOrd="0" parTransId="{0F8512DA-F74B-491B-B5DE-4B86DFEAF3CA}" sibTransId="{2405EA55-B810-492D-A866-9C713476990F}"/>
    <dgm:cxn modelId="{A4CC6B89-1930-4E46-9A72-7A257902ECD1}" srcId="{F34EB472-A09E-4E3A-8E07-0CAC88A7BD8A}" destId="{ACE34344-1B53-4B24-9AE2-071A46563431}" srcOrd="1" destOrd="0" parTransId="{9A7FA7F2-3409-43A1-A3D6-DD4B6AC6DB6C}" sibTransId="{0B77CB9B-3E9B-40D4-B713-9419EEABEE6E}"/>
    <dgm:cxn modelId="{1DC42C9E-0141-44B3-B49B-807C624F4901}" srcId="{F34EB472-A09E-4E3A-8E07-0CAC88A7BD8A}" destId="{E6A5296E-8767-4138-8F75-03311ACFE5B2}" srcOrd="4" destOrd="0" parTransId="{1B68441C-708C-479C-8375-3878C6C343EA}" sibTransId="{BB6D4FA7-5CA4-4230-A70F-E0DA3524B37C}"/>
    <dgm:cxn modelId="{BC89BBB1-52B1-43BF-A343-865F2B43596B}" srcId="{F34EB472-A09E-4E3A-8E07-0CAC88A7BD8A}" destId="{5CC3E53F-6B03-4AA4-A48A-1FC9037CF55B}" srcOrd="3" destOrd="0" parTransId="{7BDBC7C9-CB42-4121-8025-F746DB41BFE7}" sibTransId="{C0D8DAD6-9E1A-422E-97DF-5D8F3D733038}"/>
    <dgm:cxn modelId="{92699AC1-F0DE-8C45-B188-69E84E13DF70}" type="presOf" srcId="{FCDA955C-8BE5-4F20-956D-0D10CB7959FA}" destId="{09B498BD-5453-484C-A62B-F440789CA48B}" srcOrd="0" destOrd="0" presId="urn:microsoft.com/office/officeart/2008/layout/LinedList"/>
    <dgm:cxn modelId="{92461CD1-930A-694D-8DC5-732498D4FE6D}" type="presOf" srcId="{ACE34344-1B53-4B24-9AE2-071A46563431}" destId="{BA772CA3-2754-8241-94F3-97B49AE4A78C}" srcOrd="0" destOrd="0" presId="urn:microsoft.com/office/officeart/2008/layout/LinedList"/>
    <dgm:cxn modelId="{A3336CD6-EE9E-4FB3-9F67-818A6AF62F16}" srcId="{F34EB472-A09E-4E3A-8E07-0CAC88A7BD8A}" destId="{C5366E43-B148-4166-9518-A78CE52E9C1A}" srcOrd="5" destOrd="0" parTransId="{34577094-544C-4E89-8644-2E2CF7B6ACAF}" sibTransId="{F8BB7E81-6466-47C7-AC6A-73BD6352796E}"/>
    <dgm:cxn modelId="{253F00D8-F469-C34E-B973-B63A25B748ED}" type="presOf" srcId="{E6A5296E-8767-4138-8F75-03311ACFE5B2}" destId="{65C22BA5-DE23-CF40-80BA-33ACEB9FDE62}" srcOrd="0" destOrd="0" presId="urn:microsoft.com/office/officeart/2008/layout/LinedList"/>
    <dgm:cxn modelId="{C44E26E1-421C-2A46-9099-F5332F97E779}" type="presOf" srcId="{C5366E43-B148-4166-9518-A78CE52E9C1A}" destId="{5F283E25-03FA-E84E-8A24-101B26921845}" srcOrd="0" destOrd="0" presId="urn:microsoft.com/office/officeart/2008/layout/LinedList"/>
    <dgm:cxn modelId="{A7692EE1-58DC-3143-ADB9-353244CEF9CB}" type="presOf" srcId="{DA622323-3C50-46B0-A517-425F8116016E}" destId="{DE5B8F73-1709-6447-A5F9-02D13C4E1005}" srcOrd="0" destOrd="0" presId="urn:microsoft.com/office/officeart/2008/layout/LinedList"/>
    <dgm:cxn modelId="{1D6CBFFF-79E7-42B6-A8AB-1CFC782B33C8}" srcId="{F34EB472-A09E-4E3A-8E07-0CAC88A7BD8A}" destId="{7AA8EA38-EE0E-450B-A012-B8E02B820053}" srcOrd="0" destOrd="0" parTransId="{CA39B787-A893-4A06-A541-BEC9F08378B6}" sibTransId="{061A76CA-6D59-43FB-A284-7246DEA5E482}"/>
    <dgm:cxn modelId="{E47A19CD-02A1-3849-8263-2F96DA89F869}" type="presParOf" srcId="{4665804C-2B2D-1B4F-9186-8D6555CA0B41}" destId="{58BF4A78-E016-3F4E-82CE-3092F04349D9}" srcOrd="0" destOrd="0" presId="urn:microsoft.com/office/officeart/2008/layout/LinedList"/>
    <dgm:cxn modelId="{8CB64230-C7D6-4F40-BBDF-C98F8430938E}" type="presParOf" srcId="{4665804C-2B2D-1B4F-9186-8D6555CA0B41}" destId="{2A511D2A-67A7-9B47-B935-B038B55D837A}" srcOrd="1" destOrd="0" presId="urn:microsoft.com/office/officeart/2008/layout/LinedList"/>
    <dgm:cxn modelId="{591E27FF-FB83-E043-BA8E-43D50C2D6934}" type="presParOf" srcId="{2A511D2A-67A7-9B47-B935-B038B55D837A}" destId="{B78FEEDB-5A80-E14D-86D9-FBAC896D2EBB}" srcOrd="0" destOrd="0" presId="urn:microsoft.com/office/officeart/2008/layout/LinedList"/>
    <dgm:cxn modelId="{193FB9AF-67BD-1649-8C17-C130EB5A886E}" type="presParOf" srcId="{2A511D2A-67A7-9B47-B935-B038B55D837A}" destId="{968B9716-AF01-0240-BD2F-572ACCA4315A}" srcOrd="1" destOrd="0" presId="urn:microsoft.com/office/officeart/2008/layout/LinedList"/>
    <dgm:cxn modelId="{0A62052B-1CF4-6A42-9D0E-2098A7260FB0}" type="presParOf" srcId="{4665804C-2B2D-1B4F-9186-8D6555CA0B41}" destId="{B29CCBC0-2AB8-F241-91AE-407DCE21FF3A}" srcOrd="2" destOrd="0" presId="urn:microsoft.com/office/officeart/2008/layout/LinedList"/>
    <dgm:cxn modelId="{C522BD0C-EA8C-9047-9E13-DA1B67911BF0}" type="presParOf" srcId="{4665804C-2B2D-1B4F-9186-8D6555CA0B41}" destId="{DF307BEE-708A-EE48-9770-590683A3C017}" srcOrd="3" destOrd="0" presId="urn:microsoft.com/office/officeart/2008/layout/LinedList"/>
    <dgm:cxn modelId="{144C2D2B-642C-5D4F-B5EE-2284D4571143}" type="presParOf" srcId="{DF307BEE-708A-EE48-9770-590683A3C017}" destId="{BA772CA3-2754-8241-94F3-97B49AE4A78C}" srcOrd="0" destOrd="0" presId="urn:microsoft.com/office/officeart/2008/layout/LinedList"/>
    <dgm:cxn modelId="{EBF2AA34-FDEC-2B49-854D-8E8742946632}" type="presParOf" srcId="{DF307BEE-708A-EE48-9770-590683A3C017}" destId="{80CE4BA6-9A23-6A4B-BD91-BF57D3F2499D}" srcOrd="1" destOrd="0" presId="urn:microsoft.com/office/officeart/2008/layout/LinedList"/>
    <dgm:cxn modelId="{995FDB22-3BC8-E044-999B-5D83B4216CE4}" type="presParOf" srcId="{4665804C-2B2D-1B4F-9186-8D6555CA0B41}" destId="{5FBFA542-8209-9541-89E2-4CB463C0D9FE}" srcOrd="4" destOrd="0" presId="urn:microsoft.com/office/officeart/2008/layout/LinedList"/>
    <dgm:cxn modelId="{D2E2106C-320D-DA43-8141-25828E2F4CF7}" type="presParOf" srcId="{4665804C-2B2D-1B4F-9186-8D6555CA0B41}" destId="{759964F4-12A2-134D-B4C5-353EE770213C}" srcOrd="5" destOrd="0" presId="urn:microsoft.com/office/officeart/2008/layout/LinedList"/>
    <dgm:cxn modelId="{BA6DE45F-0C16-C14F-97D9-BAC63B8BA38C}" type="presParOf" srcId="{759964F4-12A2-134D-B4C5-353EE770213C}" destId="{DE5B8F73-1709-6447-A5F9-02D13C4E1005}" srcOrd="0" destOrd="0" presId="urn:microsoft.com/office/officeart/2008/layout/LinedList"/>
    <dgm:cxn modelId="{398B1DBB-EA77-5649-B34B-AAE6D3FF305B}" type="presParOf" srcId="{759964F4-12A2-134D-B4C5-353EE770213C}" destId="{46B015F8-1E97-CF47-AC26-DFF2D2B0D6C6}" srcOrd="1" destOrd="0" presId="urn:microsoft.com/office/officeart/2008/layout/LinedList"/>
    <dgm:cxn modelId="{D7C01E21-3E9E-7D4B-91F1-1AB38808E416}" type="presParOf" srcId="{4665804C-2B2D-1B4F-9186-8D6555CA0B41}" destId="{7052A93C-06A9-6845-9359-86F3CCD9A999}" srcOrd="6" destOrd="0" presId="urn:microsoft.com/office/officeart/2008/layout/LinedList"/>
    <dgm:cxn modelId="{35EADD34-A197-A44A-BC51-D59B78E40777}" type="presParOf" srcId="{4665804C-2B2D-1B4F-9186-8D6555CA0B41}" destId="{B4D15129-11B3-064E-A874-5CED1A783AD5}" srcOrd="7" destOrd="0" presId="urn:microsoft.com/office/officeart/2008/layout/LinedList"/>
    <dgm:cxn modelId="{E8993719-498E-6845-AE06-2F80C107F753}" type="presParOf" srcId="{B4D15129-11B3-064E-A874-5CED1A783AD5}" destId="{5AACA621-8C41-994B-97AE-4A710167CDDB}" srcOrd="0" destOrd="0" presId="urn:microsoft.com/office/officeart/2008/layout/LinedList"/>
    <dgm:cxn modelId="{99D04214-8EA3-0E48-9AC2-92BF39D82636}" type="presParOf" srcId="{B4D15129-11B3-064E-A874-5CED1A783AD5}" destId="{D18AE2A2-97B5-9549-BB4F-B4AAE705CF6D}" srcOrd="1" destOrd="0" presId="urn:microsoft.com/office/officeart/2008/layout/LinedList"/>
    <dgm:cxn modelId="{DF81F621-4A02-6041-9B9C-D9AF48A17BC4}" type="presParOf" srcId="{4665804C-2B2D-1B4F-9186-8D6555CA0B41}" destId="{0F9E5AE2-790D-714A-BC85-0E3D3E0DDA73}" srcOrd="8" destOrd="0" presId="urn:microsoft.com/office/officeart/2008/layout/LinedList"/>
    <dgm:cxn modelId="{663ECD65-7697-8544-B7EE-81841373CC89}" type="presParOf" srcId="{4665804C-2B2D-1B4F-9186-8D6555CA0B41}" destId="{0C7472FD-9B9E-3748-9ABF-8CE9D93A576E}" srcOrd="9" destOrd="0" presId="urn:microsoft.com/office/officeart/2008/layout/LinedList"/>
    <dgm:cxn modelId="{055A3BC4-9F8C-C749-ACF3-9C48209AF4EA}" type="presParOf" srcId="{0C7472FD-9B9E-3748-9ABF-8CE9D93A576E}" destId="{65C22BA5-DE23-CF40-80BA-33ACEB9FDE62}" srcOrd="0" destOrd="0" presId="urn:microsoft.com/office/officeart/2008/layout/LinedList"/>
    <dgm:cxn modelId="{03B5967D-E4DB-1F49-B7E6-4356A0112F20}" type="presParOf" srcId="{0C7472FD-9B9E-3748-9ABF-8CE9D93A576E}" destId="{C4F3D2A0-1588-E542-8177-CEBBC84D2EC8}" srcOrd="1" destOrd="0" presId="urn:microsoft.com/office/officeart/2008/layout/LinedList"/>
    <dgm:cxn modelId="{6610758A-E2D1-6A45-ACC2-A9696CF13D3C}" type="presParOf" srcId="{4665804C-2B2D-1B4F-9186-8D6555CA0B41}" destId="{E82E5735-86A6-1E44-859E-68DBA8F0610E}" srcOrd="10" destOrd="0" presId="urn:microsoft.com/office/officeart/2008/layout/LinedList"/>
    <dgm:cxn modelId="{EDB10F59-DE05-8D40-8162-420EDFEAFC1F}" type="presParOf" srcId="{4665804C-2B2D-1B4F-9186-8D6555CA0B41}" destId="{BCA977EF-06CE-2B45-8282-D2EFD0CE2B6B}" srcOrd="11" destOrd="0" presId="urn:microsoft.com/office/officeart/2008/layout/LinedList"/>
    <dgm:cxn modelId="{37A2FC6D-067B-6947-95B1-B34F23EE7527}" type="presParOf" srcId="{BCA977EF-06CE-2B45-8282-D2EFD0CE2B6B}" destId="{5F283E25-03FA-E84E-8A24-101B26921845}" srcOrd="0" destOrd="0" presId="urn:microsoft.com/office/officeart/2008/layout/LinedList"/>
    <dgm:cxn modelId="{4824EFB6-81C9-154A-839C-6013BD34E49D}" type="presParOf" srcId="{BCA977EF-06CE-2B45-8282-D2EFD0CE2B6B}" destId="{81C75E14-4816-9C44-A750-A17C6F2EBFFB}" srcOrd="1" destOrd="0" presId="urn:microsoft.com/office/officeart/2008/layout/LinedList"/>
    <dgm:cxn modelId="{40694C74-FB91-9E43-90A1-AA0F37FF1149}" type="presParOf" srcId="{4665804C-2B2D-1B4F-9186-8D6555CA0B41}" destId="{4F7BD119-8849-1B4C-84FF-94FF62FE5FA0}" srcOrd="12" destOrd="0" presId="urn:microsoft.com/office/officeart/2008/layout/LinedList"/>
    <dgm:cxn modelId="{8D2BC32B-46FF-B548-A829-307BE530168E}" type="presParOf" srcId="{4665804C-2B2D-1B4F-9186-8D6555CA0B41}" destId="{C5955734-F5F0-404C-AFA2-F08C9C6F8D43}" srcOrd="13" destOrd="0" presId="urn:microsoft.com/office/officeart/2008/layout/LinedList"/>
    <dgm:cxn modelId="{A352AAB0-8DA2-4E49-9ACB-5AA14426A974}" type="presParOf" srcId="{C5955734-F5F0-404C-AFA2-F08C9C6F8D43}" destId="{09B498BD-5453-484C-A62B-F440789CA48B}" srcOrd="0" destOrd="0" presId="urn:microsoft.com/office/officeart/2008/layout/LinedList"/>
    <dgm:cxn modelId="{9387B32D-2CEF-D145-BD84-097A9E88EF4F}" type="presParOf" srcId="{C5955734-F5F0-404C-AFA2-F08C9C6F8D43}" destId="{ECC63805-AE6C-0C4D-B50D-4685CD714B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EFF37-0DB2-4FDA-9E66-3E268CA757E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4B3E076-6E20-4FE1-8E8E-6F8AD246455D}">
      <dgm:prSet/>
      <dgm:spPr/>
      <dgm:t>
        <a:bodyPr/>
        <a:lstStyle/>
        <a:p>
          <a:r>
            <a:rPr lang="it-IT"/>
            <a:t>Si diffonde la notizia in Grecia che il re è morto in battaglia</a:t>
          </a:r>
          <a:endParaRPr lang="en-US"/>
        </a:p>
      </dgm:t>
    </dgm:pt>
    <dgm:pt modelId="{55F880FD-FF24-4EF7-9065-3A0D75467433}" type="parTrans" cxnId="{50F9AA5A-D08A-41A2-939D-99985775480A}">
      <dgm:prSet/>
      <dgm:spPr/>
      <dgm:t>
        <a:bodyPr/>
        <a:lstStyle/>
        <a:p>
          <a:endParaRPr lang="en-US"/>
        </a:p>
      </dgm:t>
    </dgm:pt>
    <dgm:pt modelId="{0912A90B-E6D3-40BF-BC24-85A495B18C92}" type="sibTrans" cxnId="{50F9AA5A-D08A-41A2-939D-99985775480A}">
      <dgm:prSet/>
      <dgm:spPr/>
      <dgm:t>
        <a:bodyPr/>
        <a:lstStyle/>
        <a:p>
          <a:endParaRPr lang="en-US"/>
        </a:p>
      </dgm:t>
    </dgm:pt>
    <dgm:pt modelId="{A8931474-AE35-4461-9B92-7BCB43AE6DFF}">
      <dgm:prSet/>
      <dgm:spPr/>
      <dgm:t>
        <a:bodyPr/>
        <a:lstStyle/>
        <a:p>
          <a:r>
            <a:rPr lang="it-IT"/>
            <a:t>Atene e Tebe si mettono a capo della rivolta antimacedone</a:t>
          </a:r>
          <a:endParaRPr lang="en-US"/>
        </a:p>
      </dgm:t>
    </dgm:pt>
    <dgm:pt modelId="{A0B3C6C6-D555-48DA-A8E2-C8C3AC862FD6}" type="parTrans" cxnId="{C42A4B1B-8EBE-4C26-9BD3-2156C0A1C12C}">
      <dgm:prSet/>
      <dgm:spPr/>
      <dgm:t>
        <a:bodyPr/>
        <a:lstStyle/>
        <a:p>
          <a:endParaRPr lang="en-US"/>
        </a:p>
      </dgm:t>
    </dgm:pt>
    <dgm:pt modelId="{C34E2EC8-7845-48ED-8BA9-5EC9BFB4CDFA}" type="sibTrans" cxnId="{C42A4B1B-8EBE-4C26-9BD3-2156C0A1C12C}">
      <dgm:prSet/>
      <dgm:spPr/>
      <dgm:t>
        <a:bodyPr/>
        <a:lstStyle/>
        <a:p>
          <a:endParaRPr lang="en-US"/>
        </a:p>
      </dgm:t>
    </dgm:pt>
    <dgm:pt modelId="{8A374ADC-2DE2-473C-9E82-7607D9881490}">
      <dgm:prSet/>
      <dgm:spPr/>
      <dgm:t>
        <a:bodyPr/>
        <a:lstStyle/>
        <a:p>
          <a:r>
            <a:rPr lang="it-IT"/>
            <a:t>Alessandro fulmineo arriva a Tebe e la cinge di assedio (335)</a:t>
          </a:r>
          <a:endParaRPr lang="en-US"/>
        </a:p>
      </dgm:t>
    </dgm:pt>
    <dgm:pt modelId="{E24BA595-38E3-43F8-9217-262623E6CA88}" type="parTrans" cxnId="{6D4E397B-39F9-46BC-9CBA-B10F5286F557}">
      <dgm:prSet/>
      <dgm:spPr/>
      <dgm:t>
        <a:bodyPr/>
        <a:lstStyle/>
        <a:p>
          <a:endParaRPr lang="en-US"/>
        </a:p>
      </dgm:t>
    </dgm:pt>
    <dgm:pt modelId="{04CBE9D7-D330-4A8F-9ED6-A1DCA29D7C14}" type="sibTrans" cxnId="{6D4E397B-39F9-46BC-9CBA-B10F5286F557}">
      <dgm:prSet/>
      <dgm:spPr/>
      <dgm:t>
        <a:bodyPr/>
        <a:lstStyle/>
        <a:p>
          <a:endParaRPr lang="en-US"/>
        </a:p>
      </dgm:t>
    </dgm:pt>
    <dgm:pt modelId="{90CFBB1B-75A6-4102-A15D-88C81A5B053D}">
      <dgm:prSet/>
      <dgm:spPr/>
      <dgm:t>
        <a:bodyPr/>
        <a:lstStyle/>
        <a:p>
          <a:r>
            <a:rPr lang="it-IT"/>
            <a:t>Alessandro chiede alla lega di Corinto di scegliere il destino di Tebe</a:t>
          </a:r>
          <a:endParaRPr lang="en-US"/>
        </a:p>
      </dgm:t>
    </dgm:pt>
    <dgm:pt modelId="{BAF0719F-42CD-4C7F-A593-69839DC6F1B2}" type="parTrans" cxnId="{0E6CBDB9-9D04-4149-B9AF-A8DED6A42CCE}">
      <dgm:prSet/>
      <dgm:spPr/>
      <dgm:t>
        <a:bodyPr/>
        <a:lstStyle/>
        <a:p>
          <a:endParaRPr lang="en-US"/>
        </a:p>
      </dgm:t>
    </dgm:pt>
    <dgm:pt modelId="{129F71E6-90A6-413C-A7F6-57DAE0DB2351}" type="sibTrans" cxnId="{0E6CBDB9-9D04-4149-B9AF-A8DED6A42CCE}">
      <dgm:prSet/>
      <dgm:spPr/>
      <dgm:t>
        <a:bodyPr/>
        <a:lstStyle/>
        <a:p>
          <a:endParaRPr lang="en-US"/>
        </a:p>
      </dgm:t>
    </dgm:pt>
    <dgm:pt modelId="{9E6984A2-577A-41C1-8EB0-DE66B2CFE406}">
      <dgm:prSet/>
      <dgm:spPr/>
      <dgm:t>
        <a:bodyPr/>
        <a:lstStyle/>
        <a:p>
          <a:r>
            <a:rPr lang="it-IT"/>
            <a:t>Tebe venne distrutta, i superstiti venduti come schiavi, il territorio smembrato</a:t>
          </a:r>
          <a:endParaRPr lang="en-US"/>
        </a:p>
      </dgm:t>
    </dgm:pt>
    <dgm:pt modelId="{6C213785-DDF6-470D-81BE-29EFF230F3F4}" type="parTrans" cxnId="{8A524E9F-88E8-4F18-B199-0C662B6998FB}">
      <dgm:prSet/>
      <dgm:spPr/>
      <dgm:t>
        <a:bodyPr/>
        <a:lstStyle/>
        <a:p>
          <a:endParaRPr lang="en-US"/>
        </a:p>
      </dgm:t>
    </dgm:pt>
    <dgm:pt modelId="{388ADE23-B1B9-4CD8-B193-B236272BB3B1}" type="sibTrans" cxnId="{8A524E9F-88E8-4F18-B199-0C662B6998FB}">
      <dgm:prSet/>
      <dgm:spPr/>
      <dgm:t>
        <a:bodyPr/>
        <a:lstStyle/>
        <a:p>
          <a:endParaRPr lang="en-US"/>
        </a:p>
      </dgm:t>
    </dgm:pt>
    <dgm:pt modelId="{788B44E7-3130-4D21-813A-C8AE7E3A3EFE}">
      <dgm:prSet/>
      <dgm:spPr/>
      <dgm:t>
        <a:bodyPr/>
        <a:lstStyle/>
        <a:p>
          <a:r>
            <a:rPr lang="it-IT"/>
            <a:t>Tebe funse da esempio</a:t>
          </a:r>
          <a:endParaRPr lang="en-US"/>
        </a:p>
      </dgm:t>
    </dgm:pt>
    <dgm:pt modelId="{BAA26439-9BB8-4A63-B55C-FD86C4DFACF0}" type="parTrans" cxnId="{8D5D2FD6-DAF1-4B37-B736-82446389B6C9}">
      <dgm:prSet/>
      <dgm:spPr/>
      <dgm:t>
        <a:bodyPr/>
        <a:lstStyle/>
        <a:p>
          <a:endParaRPr lang="en-US"/>
        </a:p>
      </dgm:t>
    </dgm:pt>
    <dgm:pt modelId="{3174F44F-B4EA-41EF-A5FE-083642D4CEBF}" type="sibTrans" cxnId="{8D5D2FD6-DAF1-4B37-B736-82446389B6C9}">
      <dgm:prSet/>
      <dgm:spPr/>
      <dgm:t>
        <a:bodyPr/>
        <a:lstStyle/>
        <a:p>
          <a:endParaRPr lang="en-US"/>
        </a:p>
      </dgm:t>
    </dgm:pt>
    <dgm:pt modelId="{F72DDA4D-7F70-4DE1-9A99-61318A5549CA}">
      <dgm:prSet/>
      <dgm:spPr/>
      <dgm:t>
        <a:bodyPr/>
        <a:lstStyle/>
        <a:p>
          <a:r>
            <a:rPr lang="it-IT"/>
            <a:t>A partire dal 334 Alessandro si dispone ad affrontare la spedizione asiatica contro l’Impero Persiano</a:t>
          </a:r>
          <a:endParaRPr lang="en-US"/>
        </a:p>
      </dgm:t>
    </dgm:pt>
    <dgm:pt modelId="{7D116513-C915-4756-BD22-2C141D8CED20}" type="parTrans" cxnId="{311EE572-1D87-41F3-85CF-CFB9241C9CA5}">
      <dgm:prSet/>
      <dgm:spPr/>
      <dgm:t>
        <a:bodyPr/>
        <a:lstStyle/>
        <a:p>
          <a:endParaRPr lang="en-US"/>
        </a:p>
      </dgm:t>
    </dgm:pt>
    <dgm:pt modelId="{E45169F3-47C7-413F-9204-CFBDC5970CA2}" type="sibTrans" cxnId="{311EE572-1D87-41F3-85CF-CFB9241C9CA5}">
      <dgm:prSet/>
      <dgm:spPr/>
      <dgm:t>
        <a:bodyPr/>
        <a:lstStyle/>
        <a:p>
          <a:endParaRPr lang="en-US"/>
        </a:p>
      </dgm:t>
    </dgm:pt>
    <dgm:pt modelId="{CB133FB4-054E-984F-98C6-5CA97E8D6331}" type="pres">
      <dgm:prSet presAssocID="{937EFF37-0DB2-4FDA-9E66-3E268CA757EC}" presName="vert0" presStyleCnt="0">
        <dgm:presLayoutVars>
          <dgm:dir/>
          <dgm:animOne val="branch"/>
          <dgm:animLvl val="lvl"/>
        </dgm:presLayoutVars>
      </dgm:prSet>
      <dgm:spPr/>
    </dgm:pt>
    <dgm:pt modelId="{F1CA6222-4699-1344-9D2A-01D449CE1F6C}" type="pres">
      <dgm:prSet presAssocID="{54B3E076-6E20-4FE1-8E8E-6F8AD246455D}" presName="thickLine" presStyleLbl="alignNode1" presStyleIdx="0" presStyleCnt="7"/>
      <dgm:spPr/>
    </dgm:pt>
    <dgm:pt modelId="{75D50032-C323-AB42-9318-3B1581DD220B}" type="pres">
      <dgm:prSet presAssocID="{54B3E076-6E20-4FE1-8E8E-6F8AD246455D}" presName="horz1" presStyleCnt="0"/>
      <dgm:spPr/>
    </dgm:pt>
    <dgm:pt modelId="{7BB02253-0209-A44F-8757-DF82EB0D18F5}" type="pres">
      <dgm:prSet presAssocID="{54B3E076-6E20-4FE1-8E8E-6F8AD246455D}" presName="tx1" presStyleLbl="revTx" presStyleIdx="0" presStyleCnt="7"/>
      <dgm:spPr/>
    </dgm:pt>
    <dgm:pt modelId="{E75B5464-EAD9-2B48-831F-3C391C26C73C}" type="pres">
      <dgm:prSet presAssocID="{54B3E076-6E20-4FE1-8E8E-6F8AD246455D}" presName="vert1" presStyleCnt="0"/>
      <dgm:spPr/>
    </dgm:pt>
    <dgm:pt modelId="{D256F89D-3FF1-4A47-B0CC-07E6D1DBC5DF}" type="pres">
      <dgm:prSet presAssocID="{A8931474-AE35-4461-9B92-7BCB43AE6DFF}" presName="thickLine" presStyleLbl="alignNode1" presStyleIdx="1" presStyleCnt="7"/>
      <dgm:spPr/>
    </dgm:pt>
    <dgm:pt modelId="{45E6E718-C7F5-7B46-82D0-F329EFBCF2AC}" type="pres">
      <dgm:prSet presAssocID="{A8931474-AE35-4461-9B92-7BCB43AE6DFF}" presName="horz1" presStyleCnt="0"/>
      <dgm:spPr/>
    </dgm:pt>
    <dgm:pt modelId="{DCF83058-E320-A84A-AD0F-83540D5F77FD}" type="pres">
      <dgm:prSet presAssocID="{A8931474-AE35-4461-9B92-7BCB43AE6DFF}" presName="tx1" presStyleLbl="revTx" presStyleIdx="1" presStyleCnt="7"/>
      <dgm:spPr/>
    </dgm:pt>
    <dgm:pt modelId="{DAE4D300-E77B-4943-A1D2-F18A3D490781}" type="pres">
      <dgm:prSet presAssocID="{A8931474-AE35-4461-9B92-7BCB43AE6DFF}" presName="vert1" presStyleCnt="0"/>
      <dgm:spPr/>
    </dgm:pt>
    <dgm:pt modelId="{2FAFFF04-77D2-4347-BC8F-5AF90F5CB9A5}" type="pres">
      <dgm:prSet presAssocID="{8A374ADC-2DE2-473C-9E82-7607D9881490}" presName="thickLine" presStyleLbl="alignNode1" presStyleIdx="2" presStyleCnt="7"/>
      <dgm:spPr/>
    </dgm:pt>
    <dgm:pt modelId="{E3DF82FB-3F51-964B-B971-A148718FFA82}" type="pres">
      <dgm:prSet presAssocID="{8A374ADC-2DE2-473C-9E82-7607D9881490}" presName="horz1" presStyleCnt="0"/>
      <dgm:spPr/>
    </dgm:pt>
    <dgm:pt modelId="{6B8DA891-9141-1C42-9779-2DB1510D4C1C}" type="pres">
      <dgm:prSet presAssocID="{8A374ADC-2DE2-473C-9E82-7607D9881490}" presName="tx1" presStyleLbl="revTx" presStyleIdx="2" presStyleCnt="7"/>
      <dgm:spPr/>
    </dgm:pt>
    <dgm:pt modelId="{CD7E268C-8D3B-3643-8D95-4D8A354468CB}" type="pres">
      <dgm:prSet presAssocID="{8A374ADC-2DE2-473C-9E82-7607D9881490}" presName="vert1" presStyleCnt="0"/>
      <dgm:spPr/>
    </dgm:pt>
    <dgm:pt modelId="{4A006E4E-CD7E-9244-A288-03CC3BF1D950}" type="pres">
      <dgm:prSet presAssocID="{90CFBB1B-75A6-4102-A15D-88C81A5B053D}" presName="thickLine" presStyleLbl="alignNode1" presStyleIdx="3" presStyleCnt="7"/>
      <dgm:spPr/>
    </dgm:pt>
    <dgm:pt modelId="{657EAFB4-B211-FA4F-BC47-BD6A2C76C121}" type="pres">
      <dgm:prSet presAssocID="{90CFBB1B-75A6-4102-A15D-88C81A5B053D}" presName="horz1" presStyleCnt="0"/>
      <dgm:spPr/>
    </dgm:pt>
    <dgm:pt modelId="{B9EA4B7E-7CDD-A14D-AD5E-B6313CFB0D46}" type="pres">
      <dgm:prSet presAssocID="{90CFBB1B-75A6-4102-A15D-88C81A5B053D}" presName="tx1" presStyleLbl="revTx" presStyleIdx="3" presStyleCnt="7"/>
      <dgm:spPr/>
    </dgm:pt>
    <dgm:pt modelId="{7B0EEDE6-3AD0-E34F-A68F-35087FFFEC7C}" type="pres">
      <dgm:prSet presAssocID="{90CFBB1B-75A6-4102-A15D-88C81A5B053D}" presName="vert1" presStyleCnt="0"/>
      <dgm:spPr/>
    </dgm:pt>
    <dgm:pt modelId="{A66D2880-9F11-FC45-8432-59F5F4513BD5}" type="pres">
      <dgm:prSet presAssocID="{9E6984A2-577A-41C1-8EB0-DE66B2CFE406}" presName="thickLine" presStyleLbl="alignNode1" presStyleIdx="4" presStyleCnt="7"/>
      <dgm:spPr/>
    </dgm:pt>
    <dgm:pt modelId="{05C30D6A-D497-DD43-84E6-443BA2EA71E2}" type="pres">
      <dgm:prSet presAssocID="{9E6984A2-577A-41C1-8EB0-DE66B2CFE406}" presName="horz1" presStyleCnt="0"/>
      <dgm:spPr/>
    </dgm:pt>
    <dgm:pt modelId="{75900AD4-4D73-E749-B398-AB5CCA73AABB}" type="pres">
      <dgm:prSet presAssocID="{9E6984A2-577A-41C1-8EB0-DE66B2CFE406}" presName="tx1" presStyleLbl="revTx" presStyleIdx="4" presStyleCnt="7"/>
      <dgm:spPr/>
    </dgm:pt>
    <dgm:pt modelId="{07CF34B1-BA0E-0346-AB72-7F1B9201B85F}" type="pres">
      <dgm:prSet presAssocID="{9E6984A2-577A-41C1-8EB0-DE66B2CFE406}" presName="vert1" presStyleCnt="0"/>
      <dgm:spPr/>
    </dgm:pt>
    <dgm:pt modelId="{F82FEF86-6999-FE45-8642-C9D95FD6A231}" type="pres">
      <dgm:prSet presAssocID="{788B44E7-3130-4D21-813A-C8AE7E3A3EFE}" presName="thickLine" presStyleLbl="alignNode1" presStyleIdx="5" presStyleCnt="7"/>
      <dgm:spPr/>
    </dgm:pt>
    <dgm:pt modelId="{AF08A73C-7BCB-4546-A5D9-A7D5E006A901}" type="pres">
      <dgm:prSet presAssocID="{788B44E7-3130-4D21-813A-C8AE7E3A3EFE}" presName="horz1" presStyleCnt="0"/>
      <dgm:spPr/>
    </dgm:pt>
    <dgm:pt modelId="{C774971B-79AF-0B41-8E93-A5EE239B4B37}" type="pres">
      <dgm:prSet presAssocID="{788B44E7-3130-4D21-813A-C8AE7E3A3EFE}" presName="tx1" presStyleLbl="revTx" presStyleIdx="5" presStyleCnt="7"/>
      <dgm:spPr/>
    </dgm:pt>
    <dgm:pt modelId="{CAF411D3-2E80-5E47-AD3C-2C809E70CD2F}" type="pres">
      <dgm:prSet presAssocID="{788B44E7-3130-4D21-813A-C8AE7E3A3EFE}" presName="vert1" presStyleCnt="0"/>
      <dgm:spPr/>
    </dgm:pt>
    <dgm:pt modelId="{D28B7A1C-E7ED-0E46-A90E-49C8B1C2C5CE}" type="pres">
      <dgm:prSet presAssocID="{F72DDA4D-7F70-4DE1-9A99-61318A5549CA}" presName="thickLine" presStyleLbl="alignNode1" presStyleIdx="6" presStyleCnt="7"/>
      <dgm:spPr/>
    </dgm:pt>
    <dgm:pt modelId="{99C1E715-B8B7-4E43-AF7D-603D602CAB6E}" type="pres">
      <dgm:prSet presAssocID="{F72DDA4D-7F70-4DE1-9A99-61318A5549CA}" presName="horz1" presStyleCnt="0"/>
      <dgm:spPr/>
    </dgm:pt>
    <dgm:pt modelId="{98027560-30C7-2240-84B9-AB4483BEFBDB}" type="pres">
      <dgm:prSet presAssocID="{F72DDA4D-7F70-4DE1-9A99-61318A5549CA}" presName="tx1" presStyleLbl="revTx" presStyleIdx="6" presStyleCnt="7"/>
      <dgm:spPr/>
    </dgm:pt>
    <dgm:pt modelId="{A563D23D-B314-D445-8B33-B5FF1C67C384}" type="pres">
      <dgm:prSet presAssocID="{F72DDA4D-7F70-4DE1-9A99-61318A5549CA}" presName="vert1" presStyleCnt="0"/>
      <dgm:spPr/>
    </dgm:pt>
  </dgm:ptLst>
  <dgm:cxnLst>
    <dgm:cxn modelId="{FACC9311-4F91-4B46-8BBA-B3E2013C8E47}" type="presOf" srcId="{90CFBB1B-75A6-4102-A15D-88C81A5B053D}" destId="{B9EA4B7E-7CDD-A14D-AD5E-B6313CFB0D46}" srcOrd="0" destOrd="0" presId="urn:microsoft.com/office/officeart/2008/layout/LinedList"/>
    <dgm:cxn modelId="{13E85817-BBEB-6247-B2BD-8A33EF03C09F}" type="presOf" srcId="{8A374ADC-2DE2-473C-9E82-7607D9881490}" destId="{6B8DA891-9141-1C42-9779-2DB1510D4C1C}" srcOrd="0" destOrd="0" presId="urn:microsoft.com/office/officeart/2008/layout/LinedList"/>
    <dgm:cxn modelId="{C42A4B1B-8EBE-4C26-9BD3-2156C0A1C12C}" srcId="{937EFF37-0DB2-4FDA-9E66-3E268CA757EC}" destId="{A8931474-AE35-4461-9B92-7BCB43AE6DFF}" srcOrd="1" destOrd="0" parTransId="{A0B3C6C6-D555-48DA-A8E2-C8C3AC862FD6}" sibTransId="{C34E2EC8-7845-48ED-8BA9-5EC9BFB4CDFA}"/>
    <dgm:cxn modelId="{2836E236-9F0A-1045-9D2D-E0733D07CD7E}" type="presOf" srcId="{F72DDA4D-7F70-4DE1-9A99-61318A5549CA}" destId="{98027560-30C7-2240-84B9-AB4483BEFBDB}" srcOrd="0" destOrd="0" presId="urn:microsoft.com/office/officeart/2008/layout/LinedList"/>
    <dgm:cxn modelId="{6EB9624E-2AC3-474B-AC94-A8EA68CD05A1}" type="presOf" srcId="{54B3E076-6E20-4FE1-8E8E-6F8AD246455D}" destId="{7BB02253-0209-A44F-8757-DF82EB0D18F5}" srcOrd="0" destOrd="0" presId="urn:microsoft.com/office/officeart/2008/layout/LinedList"/>
    <dgm:cxn modelId="{AF59BE51-1ED3-4948-B457-D028BE81449B}" type="presOf" srcId="{788B44E7-3130-4D21-813A-C8AE7E3A3EFE}" destId="{C774971B-79AF-0B41-8E93-A5EE239B4B37}" srcOrd="0" destOrd="0" presId="urn:microsoft.com/office/officeart/2008/layout/LinedList"/>
    <dgm:cxn modelId="{CD969A57-13CE-564B-A6A4-7A65685249CC}" type="presOf" srcId="{A8931474-AE35-4461-9B92-7BCB43AE6DFF}" destId="{DCF83058-E320-A84A-AD0F-83540D5F77FD}" srcOrd="0" destOrd="0" presId="urn:microsoft.com/office/officeart/2008/layout/LinedList"/>
    <dgm:cxn modelId="{50F9AA5A-D08A-41A2-939D-99985775480A}" srcId="{937EFF37-0DB2-4FDA-9E66-3E268CA757EC}" destId="{54B3E076-6E20-4FE1-8E8E-6F8AD246455D}" srcOrd="0" destOrd="0" parTransId="{55F880FD-FF24-4EF7-9065-3A0D75467433}" sibTransId="{0912A90B-E6D3-40BF-BC24-85A495B18C92}"/>
    <dgm:cxn modelId="{311EE572-1D87-41F3-85CF-CFB9241C9CA5}" srcId="{937EFF37-0DB2-4FDA-9E66-3E268CA757EC}" destId="{F72DDA4D-7F70-4DE1-9A99-61318A5549CA}" srcOrd="6" destOrd="0" parTransId="{7D116513-C915-4756-BD22-2C141D8CED20}" sibTransId="{E45169F3-47C7-413F-9204-CFBDC5970CA2}"/>
    <dgm:cxn modelId="{6D4E397B-39F9-46BC-9CBA-B10F5286F557}" srcId="{937EFF37-0DB2-4FDA-9E66-3E268CA757EC}" destId="{8A374ADC-2DE2-473C-9E82-7607D9881490}" srcOrd="2" destOrd="0" parTransId="{E24BA595-38E3-43F8-9217-262623E6CA88}" sibTransId="{04CBE9D7-D330-4A8F-9ED6-A1DCA29D7C14}"/>
    <dgm:cxn modelId="{5578E384-D3DF-E549-974B-F5183E0D4249}" type="presOf" srcId="{9E6984A2-577A-41C1-8EB0-DE66B2CFE406}" destId="{75900AD4-4D73-E749-B398-AB5CCA73AABB}" srcOrd="0" destOrd="0" presId="urn:microsoft.com/office/officeart/2008/layout/LinedList"/>
    <dgm:cxn modelId="{68363098-6611-4944-B89F-D5A2B772B803}" type="presOf" srcId="{937EFF37-0DB2-4FDA-9E66-3E268CA757EC}" destId="{CB133FB4-054E-984F-98C6-5CA97E8D6331}" srcOrd="0" destOrd="0" presId="urn:microsoft.com/office/officeart/2008/layout/LinedList"/>
    <dgm:cxn modelId="{8A524E9F-88E8-4F18-B199-0C662B6998FB}" srcId="{937EFF37-0DB2-4FDA-9E66-3E268CA757EC}" destId="{9E6984A2-577A-41C1-8EB0-DE66B2CFE406}" srcOrd="4" destOrd="0" parTransId="{6C213785-DDF6-470D-81BE-29EFF230F3F4}" sibTransId="{388ADE23-B1B9-4CD8-B193-B236272BB3B1}"/>
    <dgm:cxn modelId="{0E6CBDB9-9D04-4149-B9AF-A8DED6A42CCE}" srcId="{937EFF37-0DB2-4FDA-9E66-3E268CA757EC}" destId="{90CFBB1B-75A6-4102-A15D-88C81A5B053D}" srcOrd="3" destOrd="0" parTransId="{BAF0719F-42CD-4C7F-A593-69839DC6F1B2}" sibTransId="{129F71E6-90A6-413C-A7F6-57DAE0DB2351}"/>
    <dgm:cxn modelId="{8D5D2FD6-DAF1-4B37-B736-82446389B6C9}" srcId="{937EFF37-0DB2-4FDA-9E66-3E268CA757EC}" destId="{788B44E7-3130-4D21-813A-C8AE7E3A3EFE}" srcOrd="5" destOrd="0" parTransId="{BAA26439-9BB8-4A63-B55C-FD86C4DFACF0}" sibTransId="{3174F44F-B4EA-41EF-A5FE-083642D4CEBF}"/>
    <dgm:cxn modelId="{13555166-0A5E-E843-A871-E4AA76B2726E}" type="presParOf" srcId="{CB133FB4-054E-984F-98C6-5CA97E8D6331}" destId="{F1CA6222-4699-1344-9D2A-01D449CE1F6C}" srcOrd="0" destOrd="0" presId="urn:microsoft.com/office/officeart/2008/layout/LinedList"/>
    <dgm:cxn modelId="{BADE5630-2A41-9A4E-9D1F-6071D5CA6CE8}" type="presParOf" srcId="{CB133FB4-054E-984F-98C6-5CA97E8D6331}" destId="{75D50032-C323-AB42-9318-3B1581DD220B}" srcOrd="1" destOrd="0" presId="urn:microsoft.com/office/officeart/2008/layout/LinedList"/>
    <dgm:cxn modelId="{6836E8D8-8604-6F4B-929C-967645E81D78}" type="presParOf" srcId="{75D50032-C323-AB42-9318-3B1581DD220B}" destId="{7BB02253-0209-A44F-8757-DF82EB0D18F5}" srcOrd="0" destOrd="0" presId="urn:microsoft.com/office/officeart/2008/layout/LinedList"/>
    <dgm:cxn modelId="{2ACF1800-A3CE-2E4A-9A67-FB28ED08D3B7}" type="presParOf" srcId="{75D50032-C323-AB42-9318-3B1581DD220B}" destId="{E75B5464-EAD9-2B48-831F-3C391C26C73C}" srcOrd="1" destOrd="0" presId="urn:microsoft.com/office/officeart/2008/layout/LinedList"/>
    <dgm:cxn modelId="{2C7415AB-82F4-A44E-8BE4-3928A473E874}" type="presParOf" srcId="{CB133FB4-054E-984F-98C6-5CA97E8D6331}" destId="{D256F89D-3FF1-4A47-B0CC-07E6D1DBC5DF}" srcOrd="2" destOrd="0" presId="urn:microsoft.com/office/officeart/2008/layout/LinedList"/>
    <dgm:cxn modelId="{7E6311C8-B424-AA4B-9DC8-E366BE56642E}" type="presParOf" srcId="{CB133FB4-054E-984F-98C6-5CA97E8D6331}" destId="{45E6E718-C7F5-7B46-82D0-F329EFBCF2AC}" srcOrd="3" destOrd="0" presId="urn:microsoft.com/office/officeart/2008/layout/LinedList"/>
    <dgm:cxn modelId="{5C6B0464-F86C-A34C-A2E0-790B5F06368A}" type="presParOf" srcId="{45E6E718-C7F5-7B46-82D0-F329EFBCF2AC}" destId="{DCF83058-E320-A84A-AD0F-83540D5F77FD}" srcOrd="0" destOrd="0" presId="urn:microsoft.com/office/officeart/2008/layout/LinedList"/>
    <dgm:cxn modelId="{406807D3-E05A-484D-913E-7477C06BD4B0}" type="presParOf" srcId="{45E6E718-C7F5-7B46-82D0-F329EFBCF2AC}" destId="{DAE4D300-E77B-4943-A1D2-F18A3D490781}" srcOrd="1" destOrd="0" presId="urn:microsoft.com/office/officeart/2008/layout/LinedList"/>
    <dgm:cxn modelId="{042BB57B-826A-F240-A0C4-FC622C545D44}" type="presParOf" srcId="{CB133FB4-054E-984F-98C6-5CA97E8D6331}" destId="{2FAFFF04-77D2-4347-BC8F-5AF90F5CB9A5}" srcOrd="4" destOrd="0" presId="urn:microsoft.com/office/officeart/2008/layout/LinedList"/>
    <dgm:cxn modelId="{B704CAD1-89C3-2C4E-8E37-1DA10478B90B}" type="presParOf" srcId="{CB133FB4-054E-984F-98C6-5CA97E8D6331}" destId="{E3DF82FB-3F51-964B-B971-A148718FFA82}" srcOrd="5" destOrd="0" presId="urn:microsoft.com/office/officeart/2008/layout/LinedList"/>
    <dgm:cxn modelId="{4C4EDF35-1F88-A944-8102-E46A9AF6A158}" type="presParOf" srcId="{E3DF82FB-3F51-964B-B971-A148718FFA82}" destId="{6B8DA891-9141-1C42-9779-2DB1510D4C1C}" srcOrd="0" destOrd="0" presId="urn:microsoft.com/office/officeart/2008/layout/LinedList"/>
    <dgm:cxn modelId="{732A25E6-2D23-9C42-8EB9-5A381606F1C2}" type="presParOf" srcId="{E3DF82FB-3F51-964B-B971-A148718FFA82}" destId="{CD7E268C-8D3B-3643-8D95-4D8A354468CB}" srcOrd="1" destOrd="0" presId="urn:microsoft.com/office/officeart/2008/layout/LinedList"/>
    <dgm:cxn modelId="{F601D7F1-3D44-074E-82A4-907510A62D87}" type="presParOf" srcId="{CB133FB4-054E-984F-98C6-5CA97E8D6331}" destId="{4A006E4E-CD7E-9244-A288-03CC3BF1D950}" srcOrd="6" destOrd="0" presId="urn:microsoft.com/office/officeart/2008/layout/LinedList"/>
    <dgm:cxn modelId="{CB2D0277-CA6F-074F-9335-3C0AF2D2B636}" type="presParOf" srcId="{CB133FB4-054E-984F-98C6-5CA97E8D6331}" destId="{657EAFB4-B211-FA4F-BC47-BD6A2C76C121}" srcOrd="7" destOrd="0" presId="urn:microsoft.com/office/officeart/2008/layout/LinedList"/>
    <dgm:cxn modelId="{A81AB532-8B33-B249-A92F-87ADF2143359}" type="presParOf" srcId="{657EAFB4-B211-FA4F-BC47-BD6A2C76C121}" destId="{B9EA4B7E-7CDD-A14D-AD5E-B6313CFB0D46}" srcOrd="0" destOrd="0" presId="urn:microsoft.com/office/officeart/2008/layout/LinedList"/>
    <dgm:cxn modelId="{06015037-C6AC-774A-8593-FA9FA33D4538}" type="presParOf" srcId="{657EAFB4-B211-FA4F-BC47-BD6A2C76C121}" destId="{7B0EEDE6-3AD0-E34F-A68F-35087FFFEC7C}" srcOrd="1" destOrd="0" presId="urn:microsoft.com/office/officeart/2008/layout/LinedList"/>
    <dgm:cxn modelId="{4563E378-FDF6-8844-8069-7C9A35F45948}" type="presParOf" srcId="{CB133FB4-054E-984F-98C6-5CA97E8D6331}" destId="{A66D2880-9F11-FC45-8432-59F5F4513BD5}" srcOrd="8" destOrd="0" presId="urn:microsoft.com/office/officeart/2008/layout/LinedList"/>
    <dgm:cxn modelId="{46D4529A-DD87-5147-B7DE-6CD5712A7B70}" type="presParOf" srcId="{CB133FB4-054E-984F-98C6-5CA97E8D6331}" destId="{05C30D6A-D497-DD43-84E6-443BA2EA71E2}" srcOrd="9" destOrd="0" presId="urn:microsoft.com/office/officeart/2008/layout/LinedList"/>
    <dgm:cxn modelId="{856820E9-8A2C-354B-9AB1-EE07E62D0648}" type="presParOf" srcId="{05C30D6A-D497-DD43-84E6-443BA2EA71E2}" destId="{75900AD4-4D73-E749-B398-AB5CCA73AABB}" srcOrd="0" destOrd="0" presId="urn:microsoft.com/office/officeart/2008/layout/LinedList"/>
    <dgm:cxn modelId="{F9F08176-7A78-4846-A596-0778F1453F67}" type="presParOf" srcId="{05C30D6A-D497-DD43-84E6-443BA2EA71E2}" destId="{07CF34B1-BA0E-0346-AB72-7F1B9201B85F}" srcOrd="1" destOrd="0" presId="urn:microsoft.com/office/officeart/2008/layout/LinedList"/>
    <dgm:cxn modelId="{89961CDA-10A2-504C-995B-6BD2E9335C12}" type="presParOf" srcId="{CB133FB4-054E-984F-98C6-5CA97E8D6331}" destId="{F82FEF86-6999-FE45-8642-C9D95FD6A231}" srcOrd="10" destOrd="0" presId="urn:microsoft.com/office/officeart/2008/layout/LinedList"/>
    <dgm:cxn modelId="{26A4D39C-22FD-CA4A-A0C5-9B4A5474EFC1}" type="presParOf" srcId="{CB133FB4-054E-984F-98C6-5CA97E8D6331}" destId="{AF08A73C-7BCB-4546-A5D9-A7D5E006A901}" srcOrd="11" destOrd="0" presId="urn:microsoft.com/office/officeart/2008/layout/LinedList"/>
    <dgm:cxn modelId="{A9E51AFF-54BD-0F44-A171-A46028C3ED8F}" type="presParOf" srcId="{AF08A73C-7BCB-4546-A5D9-A7D5E006A901}" destId="{C774971B-79AF-0B41-8E93-A5EE239B4B37}" srcOrd="0" destOrd="0" presId="urn:microsoft.com/office/officeart/2008/layout/LinedList"/>
    <dgm:cxn modelId="{F3C99335-B536-184C-9AD7-7259AE1F908D}" type="presParOf" srcId="{AF08A73C-7BCB-4546-A5D9-A7D5E006A901}" destId="{CAF411D3-2E80-5E47-AD3C-2C809E70CD2F}" srcOrd="1" destOrd="0" presId="urn:microsoft.com/office/officeart/2008/layout/LinedList"/>
    <dgm:cxn modelId="{19EB4872-9AD5-0747-967B-9CABDAEDC75B}" type="presParOf" srcId="{CB133FB4-054E-984F-98C6-5CA97E8D6331}" destId="{D28B7A1C-E7ED-0E46-A90E-49C8B1C2C5CE}" srcOrd="12" destOrd="0" presId="urn:microsoft.com/office/officeart/2008/layout/LinedList"/>
    <dgm:cxn modelId="{9762DBE6-E28D-AA4D-8B87-2520779A3814}" type="presParOf" srcId="{CB133FB4-054E-984F-98C6-5CA97E8D6331}" destId="{99C1E715-B8B7-4E43-AF7D-603D602CAB6E}" srcOrd="13" destOrd="0" presId="urn:microsoft.com/office/officeart/2008/layout/LinedList"/>
    <dgm:cxn modelId="{E04F188D-012A-104A-A1D2-832601FFC3DB}" type="presParOf" srcId="{99C1E715-B8B7-4E43-AF7D-603D602CAB6E}" destId="{98027560-30C7-2240-84B9-AB4483BEFBDB}" srcOrd="0" destOrd="0" presId="urn:microsoft.com/office/officeart/2008/layout/LinedList"/>
    <dgm:cxn modelId="{066CBE5A-665A-FB4C-B490-F8F3AB95EDBB}" type="presParOf" srcId="{99C1E715-B8B7-4E43-AF7D-603D602CAB6E}" destId="{A563D23D-B314-D445-8B33-B5FF1C67C3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F4A78-E016-3F4E-82CE-3092F04349D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EEDB-5A80-E14D-86D9-FBAC896D2EBB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Alla morte di Filippo, l’assemblea macedone elegge re suo figlio Alessandro III, di soli 20 anni</a:t>
          </a:r>
          <a:endParaRPr lang="en-US" sz="2200" kern="1200"/>
        </a:p>
      </dsp:txBody>
      <dsp:txXfrm>
        <a:off x="0" y="675"/>
        <a:ext cx="6900512" cy="790684"/>
      </dsp:txXfrm>
    </dsp:sp>
    <dsp:sp modelId="{B29CCBC0-2AB8-F241-91AE-407DCE21FF3A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72CA3-2754-8241-94F3-97B49AE4A78C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Già attivamente collaborante col padre da alcuni anni</a:t>
          </a:r>
          <a:endParaRPr lang="en-US" sz="2200" kern="1200"/>
        </a:p>
      </dsp:txBody>
      <dsp:txXfrm>
        <a:off x="0" y="791359"/>
        <a:ext cx="6900512" cy="790684"/>
      </dsp:txXfrm>
    </dsp:sp>
    <dsp:sp modelId="{5FBFA542-8209-9541-89E2-4CB463C0D9FE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B8F73-1709-6447-A5F9-02D13C4E1005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Primo compito: ottenere per sé gli stessi onori e privilegi che erano stati accordati a Filippo II</a:t>
          </a:r>
          <a:endParaRPr lang="en-US" sz="2200" kern="1200"/>
        </a:p>
      </dsp:txBody>
      <dsp:txXfrm>
        <a:off x="0" y="1582044"/>
        <a:ext cx="6900512" cy="790684"/>
      </dsp:txXfrm>
    </dsp:sp>
    <dsp:sp modelId="{7052A93C-06A9-6845-9359-86F3CCD9A999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CA621-8C41-994B-97AE-4A710167CDDB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Guida della lega di Corinto (fondata nel 337 da Filippo)</a:t>
          </a:r>
          <a:endParaRPr lang="en-US" sz="2200" kern="1200"/>
        </a:p>
      </dsp:txBody>
      <dsp:txXfrm>
        <a:off x="0" y="2372728"/>
        <a:ext cx="6900512" cy="790684"/>
      </dsp:txXfrm>
    </dsp:sp>
    <dsp:sp modelId="{0F9E5AE2-790D-714A-BC85-0E3D3E0DDA7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22BA5-DE23-CF40-80BA-33ACEB9FDE62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Uccisione di eventuali pretendenti al trono</a:t>
          </a:r>
          <a:endParaRPr lang="en-US" sz="2200" kern="1200"/>
        </a:p>
      </dsp:txBody>
      <dsp:txXfrm>
        <a:off x="0" y="3163412"/>
        <a:ext cx="6900512" cy="790684"/>
      </dsp:txXfrm>
    </dsp:sp>
    <dsp:sp modelId="{E82E5735-86A6-1E44-859E-68DBA8F0610E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3E25-03FA-E84E-8A24-101B26921845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Consolidamento dei confini del nord: Illiri, Peoni, Traci</a:t>
          </a:r>
          <a:endParaRPr lang="en-US" sz="2200" kern="1200"/>
        </a:p>
      </dsp:txBody>
      <dsp:txXfrm>
        <a:off x="0" y="3954096"/>
        <a:ext cx="6900512" cy="790684"/>
      </dsp:txXfrm>
    </dsp:sp>
    <dsp:sp modelId="{4F7BD119-8849-1B4C-84FF-94FF62FE5FA0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498BD-5453-484C-A62B-F440789CA48B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Nel 335 a.C. campagna militare contro questi popoli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A6222-4699-1344-9D2A-01D449CE1F6C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02253-0209-A44F-8757-DF82EB0D18F5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Si diffonde la notizia in Grecia che il re è morto in battaglia</a:t>
          </a:r>
          <a:endParaRPr lang="en-US" sz="2200" kern="1200"/>
        </a:p>
      </dsp:txBody>
      <dsp:txXfrm>
        <a:off x="0" y="675"/>
        <a:ext cx="6900512" cy="790684"/>
      </dsp:txXfrm>
    </dsp:sp>
    <dsp:sp modelId="{D256F89D-3FF1-4A47-B0CC-07E6D1DBC5DF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3058-E320-A84A-AD0F-83540D5F77FD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Atene e Tebe si mettono a capo della rivolta antimacedone</a:t>
          </a:r>
          <a:endParaRPr lang="en-US" sz="2200" kern="1200"/>
        </a:p>
      </dsp:txBody>
      <dsp:txXfrm>
        <a:off x="0" y="791359"/>
        <a:ext cx="6900512" cy="790684"/>
      </dsp:txXfrm>
    </dsp:sp>
    <dsp:sp modelId="{2FAFFF04-77D2-4347-BC8F-5AF90F5CB9A5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A891-9141-1C42-9779-2DB1510D4C1C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Alessandro fulmineo arriva a Tebe e la cinge di assedio (335)</a:t>
          </a:r>
          <a:endParaRPr lang="en-US" sz="2200" kern="1200"/>
        </a:p>
      </dsp:txBody>
      <dsp:txXfrm>
        <a:off x="0" y="1582044"/>
        <a:ext cx="6900512" cy="790684"/>
      </dsp:txXfrm>
    </dsp:sp>
    <dsp:sp modelId="{4A006E4E-CD7E-9244-A288-03CC3BF1D950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4B7E-7CDD-A14D-AD5E-B6313CFB0D46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Alessandro chiede alla lega di Corinto di scegliere il destino di Tebe</a:t>
          </a:r>
          <a:endParaRPr lang="en-US" sz="2200" kern="1200"/>
        </a:p>
      </dsp:txBody>
      <dsp:txXfrm>
        <a:off x="0" y="2372728"/>
        <a:ext cx="6900512" cy="790684"/>
      </dsp:txXfrm>
    </dsp:sp>
    <dsp:sp modelId="{A66D2880-9F11-FC45-8432-59F5F4513BD5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00AD4-4D73-E749-B398-AB5CCA73AABB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Tebe venne distrutta, i superstiti venduti come schiavi, il territorio smembrato</a:t>
          </a:r>
          <a:endParaRPr lang="en-US" sz="2200" kern="1200"/>
        </a:p>
      </dsp:txBody>
      <dsp:txXfrm>
        <a:off x="0" y="3163412"/>
        <a:ext cx="6900512" cy="790684"/>
      </dsp:txXfrm>
    </dsp:sp>
    <dsp:sp modelId="{F82FEF86-6999-FE45-8642-C9D95FD6A231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4971B-79AF-0B41-8E93-A5EE239B4B37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Tebe funse da esempio</a:t>
          </a:r>
          <a:endParaRPr lang="en-US" sz="2200" kern="1200"/>
        </a:p>
      </dsp:txBody>
      <dsp:txXfrm>
        <a:off x="0" y="3954096"/>
        <a:ext cx="6900512" cy="790684"/>
      </dsp:txXfrm>
    </dsp:sp>
    <dsp:sp modelId="{D28B7A1C-E7ED-0E46-A90E-49C8B1C2C5CE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27560-30C7-2240-84B9-AB4483BEFBDB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 partire dal 334 Alessandro si dispone ad affrontare la spedizione asiatica contro l’Impero Persiano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2F41-8817-2941-95FD-DD9D0AF290A0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84BD-2584-9842-8498-3585E3B813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54678457-8C5D-704B-B5D8-3EF85D34E7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F6020FA-56FB-EF44-8FA7-F1E3E8A59D3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25AD4393-D3A8-DE44-8EA7-E06FDCD5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53E9292E-025E-8E47-8199-55CA69FA1A8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3E8DDD68-A576-CB45-A38B-1F7F0C61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F77AC463-5AB9-F047-B8B4-DC19DC672D5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92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048B6D6F-E07E-384F-853A-84D3853616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E8DE2C6-55AD-C549-88F4-9D977E50174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F52D3BF-2242-0A40-B4E6-76DAA705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0CC25C94-8EAC-DC45-AD99-9A9268E4F19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6D8A7DB3-E341-584B-870C-2A5D0EB2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1A7C979-C95F-C347-8298-0D9714CE7B8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88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ED464934-2BDB-4246-8C53-7DDC9C7E28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160A40E-F21B-354C-8FB2-25FBBD403AB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80B2CBA-FD39-D640-A7DC-9A540386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723464CC-556E-DD4F-B196-68F3B429666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8C94C3A4-C8EE-3842-A83C-5B3C9D30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4C465F98-3DCC-9749-A62D-A5AB36E93B2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23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4B2AD605-85AB-4A49-902A-C6C2BEA394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1D228FD-0C63-A647-A1A0-BD8A2C21A45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21DC3A9B-3BD2-F74F-9493-95FE2B70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38DAEBFE-6E8D-1249-8303-DF425A5C758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F1A3F8F4-D715-1A48-BA12-2D92765E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C0F44EC2-E2EC-2C43-8EAA-EC6E4A10F04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50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30C96228-980B-0A41-9AC7-D80AF84DE4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B799D6AD-237C-214A-B199-BE23E11B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DB59A319-F80C-AB41-A680-D1297BE65F9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54F6891-CE06-F049-8BC2-9A7D050804F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F198A-DBFB-D649-87AE-DADE24995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FBEDC3-2FF6-AA49-B569-16071041F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9D5EF-C1A9-ED49-B4E0-7D709130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B6C24-63EF-1448-A013-3212941E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E4A1A-688B-5542-84F0-9E49B5E0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88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C7C8A-E0E0-3441-A589-CE7D2E50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96C369-78A5-6E43-B3AB-EAD6E508E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D053E6-34A2-334F-A6E8-F366705F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7DE368-8000-9F4A-BD13-8A837CD5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2C2EA9-F81B-624B-9E3F-9881B004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0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F69196-49BF-324D-9473-5A72381B0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3A08F0-8DC0-744A-9B2A-3649B8F66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99B706-8E02-D844-BE8E-574FEB38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87334-1DCB-ED47-BA57-67EE68F3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A42737-C91D-1247-92D0-904F438F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98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D7A9E-0A78-4446-8E06-EE031BD5A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66DD92-C500-6C40-B333-B937CABAC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15E9C9-C262-EA49-A7A1-375E7B0A5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2E987B-802F-964F-9F17-FB0AFBAA5F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63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8787D-BEDE-F54C-8DCB-51890BB9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7B893-BC40-A248-8173-8F114613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11CDD7-16C8-FA49-A4CD-6361A293C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C49D34-80B6-0540-923A-AB9E3423B4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810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D231F-BD07-AA47-AAEE-215F1393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04B12C-19BB-4946-B3A5-C2706690B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AB8FB7-1409-204B-9F69-662738C132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BABA3-D878-4A4D-8EE5-9C9B3B3EF4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214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0975-90BA-9B4E-A60C-C0C79F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CABB50-F3CC-8F44-8270-66517FC02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946A9B-671B-844A-9EE5-36C86EB5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4E88C3-849F-5046-99E9-8B54D1ABF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E0154-387E-B94F-A015-098559948E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96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83417-71D0-0442-A5AF-57C1EC86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B91C1F-83B8-6740-A39D-23D6EB69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D880D3-B1B7-6540-B6A9-D53AED0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9ABCC7-AACD-7B4D-BA8D-9C54718B8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CB5A1A-8BF1-D547-A441-904AD5C8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C3FFA-E715-AA4B-8DE2-CBA068D79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A5FD4-8D8B-3E41-8A0B-43F74FB21C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36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CEC71-5613-B245-BB30-662C0C49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58A82F7-6880-9F46-8810-992808327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DADAA-F9BD-0645-A069-438E4B18E9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54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7C6C24-A5DA-B046-A402-64EEFBA8F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96387-7F06-6C45-A0D8-11B3D4F0A0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035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61508-6DBF-5A4E-B3DA-BA20EF03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CDA56-4DE2-4244-B5EF-70596832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DFC9C0-952D-2B49-B240-E7EDD4C18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11B0D0-F107-A84A-A141-87B627207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2BEE2-D749-AC45-BD3F-123B582D70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46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BE81B-6F4B-3E45-A243-1B4B7A25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ECF7-1D2A-1F4F-AE41-2A0580363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AE30EA-D47C-8444-816E-A0C5B6F5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F052E-AE69-C644-B1D9-F839FC39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B4780-5623-D54D-BD2E-AE028DA0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3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F6181-7F3F-2E4B-9D10-7DF42E54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C0453A-C13F-5144-A9A6-46EC80790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E43C74-54B9-6D48-80AF-FDA90DC1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F487F1-E94F-F64C-B828-9CB1DDE1C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0EE493-2527-C145-86C2-2E18A22343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806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327D7-EB27-9E4A-8683-B276CF7C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C50265-293B-8445-A0C8-0AFEB8472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3CD85A-D799-3640-B0E3-C0D4CB09C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F70BF1-13A1-9B48-B30B-6849E91280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3620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25D4EC-A2B8-204B-90CB-D9C32B2B8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8C4865-66B0-A941-981E-9A818E36A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6DE8A9-D3E7-B149-9891-5A98C5491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D5052-8825-974F-B1A1-2C83B3E3D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545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374765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21599395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3566618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4964"/>
            <a:ext cx="5369984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2785" y="1604964"/>
            <a:ext cx="53721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27011401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87889102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749297464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1653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01810-34B1-684A-A86C-F4E8C3A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06B808-CEAF-0E4F-B237-C5EA499E6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785639-F3DF-B34E-A783-D4E49EA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2B76F4-5443-3740-9F1E-1B1E2C4A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C49008-E5C5-8C44-B296-AAC1BCE6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2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58200916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1342462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8158642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0151" y="273050"/>
            <a:ext cx="2734733" cy="58372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07351" cy="58372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1499426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F2CEA9-9130-3640-B013-C3241083ACC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985354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83939-ED9A-B645-BAD4-7347C1A0390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9046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2428D2-0780-1E4B-A416-ACD1B05E13C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1154196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524000"/>
            <a:ext cx="5228167" cy="41100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40967" y="1524000"/>
            <a:ext cx="5230284" cy="41100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A40B8-2A95-E14B-BB27-D3F5F17038A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374482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6669DC-23F2-6345-9C77-B687BB5BCDB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1819438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64DB05-EA50-9941-8326-F676E8D74E6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38021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1E526-0767-2B4A-AA97-D5ED840C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E9971-C872-DC45-92A5-A1114C27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636E1A-712B-0442-8DCC-4F58EEC1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4D4033-7D9D-B245-9109-DA605DFB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AFB562-2555-3A47-A22D-93655A88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27CD93-0997-7B42-9C91-0881196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8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5EE8E5-5B3B-864C-BD60-B1B00E37448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937668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F6090-D7BF-7740-8B0B-00FEC1F8DD9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3752329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AC4B-73F9-B949-BD20-0EE8113D1FE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2631547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83B070-CE6D-994E-A80C-AECD4033A23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2927435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4967" y="241300"/>
            <a:ext cx="2741084" cy="53927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41300"/>
            <a:ext cx="8022167" cy="53927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3C330-46FC-BF49-B666-15E1BFFE372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</p:spTree>
    <p:extLst>
      <p:ext uri="{BB962C8B-B14F-4D97-AF65-F5344CB8AC3E}">
        <p14:creationId xmlns:p14="http://schemas.microsoft.com/office/powerpoint/2010/main" val="31898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5903A-75B9-704C-9CB7-BC06C49F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F6506A-F3CD-6045-A8C8-336ECCD7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32D722-26D6-014A-9A6D-E357FECA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9AB3E7-49A1-4A4E-8E8A-F6ECCC9E0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46FFEC-3D38-364F-AE46-415079D9C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FF7BFF-5E0B-B149-8A95-F37B093B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549AE3-1E0A-3A4E-9ABD-3F441D27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186827-F72D-084A-B4A7-1B69CADA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86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3C7B2-D2D9-F847-9EAE-16124AC3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790161-994A-B246-B35D-EE7BC6B6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00EE4E-F59F-9446-B202-954A55D1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1B866D-B8BD-6B4A-AFD5-7FDA6AF6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6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FD65B6-A84A-394C-87AB-06B806A3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F1730C-C392-414F-915C-DABFB5E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99E99B-68DC-224F-8714-7CB9003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4F030-2C7E-6647-BDB1-4CDF46E4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9F2256-11B3-E942-AAE5-C52330EE7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52E9C5-1F06-A046-B5A5-92DD9BAFD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4FFBFD-CB1E-8B4E-83C0-61D6B09D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CBBABC-BDFD-AC4B-9895-03864465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F310CD-3AC5-714D-A214-4B6D6B7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6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A42BC-FC94-6447-9B4C-477CF108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FC8AB9-BF5A-5D4A-85F0-EF7F2B7C9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EED584-9307-1048-BAE0-D09A0661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F48449-F5FA-B840-B2B3-C5DBCC56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250A1F-C12A-B444-8C87-8099E798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7C47E4-0D95-4847-A2F4-4C8265B6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09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65CD39-7388-054E-ACCF-03758DAA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565369-65EA-7B44-8EEA-522FC2F6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E75B4-720E-774F-93CC-644DD04B0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071B-0082-A841-89EB-C18F71A92D62}" type="datetimeFigureOut">
              <a:rPr lang="it-IT" smtClean="0"/>
              <a:t>30/03/22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16D4BB-2BD0-0A44-9BA2-50D12AA86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0A40A0-4B33-8B4E-BC18-B7227007D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00CD-6C56-0047-87AE-08E5BCAA5A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2">
            <a:extLst>
              <a:ext uri="{FF2B5EF4-FFF2-40B4-BE49-F238E27FC236}">
                <a16:creationId xmlns:a16="http://schemas.microsoft.com/office/drawing/2014/main" id="{A43F5E8B-F9D6-1045-AE8C-B35AD5DFA2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6388100"/>
            <a:ext cx="392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D6434372-31BA-D046-BBD8-6F8AC7A86BAF}"/>
              </a:ext>
            </a:extLst>
          </p:cNvPr>
          <p:cNvSpPr>
            <a:spLocks/>
          </p:cNvSpPr>
          <p:nvPr>
            <p:ph type="sldNum" sz="quarter" idx="2"/>
          </p:nvPr>
        </p:nvSpPr>
        <p:spPr bwMode="auto">
          <a:xfrm>
            <a:off x="8472488" y="6221413"/>
            <a:ext cx="2651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75553643-6E85-904B-AE46-59541F0813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39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+mj-ea"/>
          <a:cs typeface="+mj-cs"/>
          <a:sym typeface="Open Sans Semibold" panose="020F0502020204030204" pitchFamily="34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Open Sans Semibold" panose="020F0502020204030204" pitchFamily="34" charset="0"/>
          <a:ea typeface="Open Sans Semibold" panose="020F0502020204030204" pitchFamily="34" charset="0"/>
          <a:cs typeface="Open Sans Semibold" panose="020F0502020204030204" pitchFamily="34" charset="0"/>
          <a:sym typeface="Open Sans Semibold" panose="020F0502020204030204" pitchFamily="34" charset="0"/>
        </a:defRPr>
      </a:lvl9pPr>
    </p:titleStyle>
    <p:bodyStyle>
      <a:lvl1pPr algn="ctr" rtl="0" fontAlgn="base" hangingPunct="0">
        <a:lnSpc>
          <a:spcPct val="90000"/>
        </a:lnSpc>
        <a:spcBef>
          <a:spcPts val="1000"/>
        </a:spcBef>
        <a:spcAft>
          <a:spcPct val="0"/>
        </a:spcAft>
        <a:defRPr sz="18000" kern="1200">
          <a:solidFill>
            <a:srgbClr val="FFFFFF"/>
          </a:solidFill>
          <a:latin typeface="+mn-lt"/>
          <a:ea typeface="+mn-ea"/>
          <a:cs typeface="+mn-cs"/>
          <a:sym typeface="Open Sans Bold" charset="0"/>
        </a:defRPr>
      </a:lvl1pPr>
      <a:lvl2pPr marL="17602200" indent="-17145000" algn="ctr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•"/>
        <a:defRPr sz="18000" kern="1200">
          <a:solidFill>
            <a:srgbClr val="FFFFFF"/>
          </a:solidFill>
          <a:latin typeface="+mn-lt"/>
          <a:ea typeface="+mn-ea"/>
          <a:cs typeface="+mn-cs"/>
          <a:sym typeface="Open Sans Bold" charset="0"/>
        </a:defRPr>
      </a:lvl2pPr>
      <a:lvl3pPr marL="21488400" indent="-20574000" algn="ctr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•"/>
        <a:defRPr sz="18000" kern="1200">
          <a:solidFill>
            <a:srgbClr val="FFFFFF"/>
          </a:solidFill>
          <a:latin typeface="+mn-lt"/>
          <a:ea typeface="+mn-ea"/>
          <a:cs typeface="+mn-cs"/>
          <a:sym typeface="Open Sans Bold" charset="0"/>
        </a:defRPr>
      </a:lvl3pPr>
      <a:lvl4pPr marL="24231600" indent="-22860000" algn="ctr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•"/>
        <a:defRPr sz="18000" kern="1200">
          <a:solidFill>
            <a:srgbClr val="FFFFFF"/>
          </a:solidFill>
          <a:latin typeface="+mn-lt"/>
          <a:ea typeface="+mn-ea"/>
          <a:cs typeface="+mn-cs"/>
          <a:sym typeface="Open Sans Bold" charset="0"/>
        </a:defRPr>
      </a:lvl4pPr>
      <a:lvl5pPr marL="24688800" indent="-22860000" algn="ctr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Char char="•"/>
        <a:defRPr sz="18000" kern="1200">
          <a:solidFill>
            <a:srgbClr val="FFFFFF"/>
          </a:solidFill>
          <a:latin typeface="+mn-lt"/>
          <a:ea typeface="+mn-ea"/>
          <a:cs typeface="+mn-cs"/>
          <a:sym typeface="Open Sans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8179B557-22C2-9547-AD43-936CEBBF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0515140-B27C-354B-9F1E-734BD838D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050"/>
            <a:ext cx="1094528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24E627E-E340-B54F-97D0-8D4C20176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45284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7343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FF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500" b="1">
          <a:solidFill>
            <a:srgbClr val="FF0000"/>
          </a:solidFill>
          <a:latin typeface="Arial" pitchFamily="1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3CE29D4-E6D1-224B-A72D-3BEDCA09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-101" charset="0"/>
              <a:buNone/>
              <a:defRPr/>
            </a:pPr>
            <a:endParaRPr lang="it-IT" sz="180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F4B1E99-6566-BF44-8927-F9AE1DCA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76200"/>
            <a:ext cx="11988800" cy="6705600"/>
          </a:xfrm>
          <a:prstGeom prst="roundRect">
            <a:avLst>
              <a:gd name="adj" fmla="val 1278"/>
            </a:avLst>
          </a:prstGeom>
          <a:solidFill>
            <a:srgbClr val="FFFFFF"/>
          </a:solidFill>
          <a:ln>
            <a:noFill/>
          </a:ln>
          <a:effectLst>
            <a:outerShdw blurRad="63500" dist="38184" dir="2700000" algn="ctr" rotWithShape="0">
              <a:srgbClr val="000000">
                <a:alpha val="75014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97477C61-A127-FA42-8D25-64A9D0F6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867401"/>
            <a:ext cx="3251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id="{1F5C8398-0872-7A44-8344-45C7EFCC0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41300"/>
            <a:ext cx="10966451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9A168D-940F-AC4F-8BEF-2881BB05F12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01600" y="6553200"/>
            <a:ext cx="3854451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-101" charset="0"/>
              <a:buNone/>
              <a:defRPr>
                <a:solidFill>
                  <a:srgbClr val="000000"/>
                </a:solidFill>
                <a:latin typeface="Arial" charset="0"/>
                <a:ea typeface="ＭＳ Ｐゴシック" pitchFamily="-101" charset="-128"/>
              </a:defRPr>
            </a:lvl1pPr>
          </a:lstStyle>
          <a:p>
            <a:pPr>
              <a:defRPr/>
            </a:pPr>
            <a:r>
              <a:rPr lang="it-IT"/>
              <a:t>Autore, Autore, AutoreTitolo © Zanichelli editore 2009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86723390-A9FF-0A48-A019-0B2F8A58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400" y="6553200"/>
            <a:ext cx="25400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2959AB6-4BE3-7045-9EF3-FFC321338EDE}" type="slidenum">
              <a:rPr lang="it-IT" altLang="it-IT" sz="8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‹N›</a:t>
            </a:fld>
            <a:endParaRPr lang="it-IT" altLang="it-IT" sz="800">
              <a:solidFill>
                <a:srgbClr val="000000"/>
              </a:solidFill>
            </a:endParaRP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5A2E789C-4EF7-B142-B64A-B65035A78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661651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9029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FF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B675E-B8CA-6B44-A5FE-962DF28E0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Alessandro Magno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2249DA-ACE3-1B45-8BB2-EAC42C776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L’impero ellenistico</a:t>
            </a:r>
          </a:p>
        </p:txBody>
      </p:sp>
    </p:spTree>
    <p:extLst>
      <p:ext uri="{BB962C8B-B14F-4D97-AF65-F5344CB8AC3E}">
        <p14:creationId xmlns:p14="http://schemas.microsoft.com/office/powerpoint/2010/main" val="59930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63EBA76E-4A2F-744D-8CC3-CBFA72456F30}"/>
              </a:ext>
            </a:extLst>
          </p:cNvPr>
          <p:cNvSpPr/>
          <p:nvPr/>
        </p:nvSpPr>
        <p:spPr>
          <a:xfrm>
            <a:off x="1785939" y="4232275"/>
            <a:ext cx="3025775" cy="143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000000"/>
                </a:solidFill>
                <a:latin typeface="Arial"/>
                <a:ea typeface="ＭＳ Ｐゴシック"/>
                <a:cs typeface="ＭＳ Ｐゴシック" charset="0"/>
              </a:rPr>
              <a:t>Al momento di lasciare la Macedonia, Alessandro aveva in programma di giungere sino in India?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A9B8386-AC33-8F41-96AF-86C6B53F6BB1}"/>
              </a:ext>
            </a:extLst>
          </p:cNvPr>
          <p:cNvSpPr/>
          <p:nvPr/>
        </p:nvSpPr>
        <p:spPr>
          <a:xfrm>
            <a:off x="5313363" y="4167188"/>
            <a:ext cx="5137150" cy="1422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  <a:latin typeface="Arial"/>
                <a:ea typeface="ＭＳ Ｐゴシック"/>
              </a:rPr>
              <a:t>No, anche perché i Greci non avevano conoscenze certe di ciò che si estendeva oltre l’impero persiano. L’idea di raggiungere l’India si concretizzò durante le campagne militari.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FB8AA58-E1FF-5C49-8462-635A584BD58D}"/>
              </a:ext>
            </a:extLst>
          </p:cNvPr>
          <p:cNvSpPr/>
          <p:nvPr/>
        </p:nvSpPr>
        <p:spPr>
          <a:xfrm>
            <a:off x="1785939" y="1444626"/>
            <a:ext cx="3025775" cy="9509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  <a:latin typeface="Arial"/>
                <a:ea typeface="ＭＳ Ｐゴシック"/>
              </a:rPr>
              <a:t>Perché Alessandro punì i responsabili dell’omicidio di Dario?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C8D609C-C366-D545-86F1-CA8A7A9191DB}"/>
              </a:ext>
            </a:extLst>
          </p:cNvPr>
          <p:cNvSpPr/>
          <p:nvPr/>
        </p:nvSpPr>
        <p:spPr>
          <a:xfrm>
            <a:off x="5311776" y="1177925"/>
            <a:ext cx="5160963" cy="1620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000000"/>
                </a:solidFill>
                <a:latin typeface="Arial"/>
                <a:ea typeface="ＭＳ Ｐゴシック"/>
              </a:rPr>
              <a:t>Alessandro voleva costruire la pace. Punire gli assassini di Dario era un modo per sanare i contrasti con la classe dirigente persiana e mostrare rispetto per le usanze e le leggi persiane.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AF48234-80AE-4241-930D-E3439101AEE4}"/>
              </a:ext>
            </a:extLst>
          </p:cNvPr>
          <p:cNvSpPr/>
          <p:nvPr/>
        </p:nvSpPr>
        <p:spPr>
          <a:xfrm>
            <a:off x="1785939" y="2760663"/>
            <a:ext cx="3025775" cy="1301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  <a:latin typeface="Arial"/>
                <a:ea typeface="ＭＳ Ｐゴシック"/>
              </a:rPr>
              <a:t>Perché sposò la figlia di un nobile persiano e spinse i suoi generali a fare lo stesso?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C2749A7-9E39-F64D-925F-FB1C382717B1}"/>
              </a:ext>
            </a:extLst>
          </p:cNvPr>
          <p:cNvSpPr/>
          <p:nvPr/>
        </p:nvSpPr>
        <p:spPr>
          <a:xfrm>
            <a:off x="5311775" y="3022600"/>
            <a:ext cx="5137150" cy="920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  <a:latin typeface="Arial"/>
                <a:ea typeface="ＭＳ Ｐゴシック"/>
              </a:rPr>
              <a:t>Il suo scopo era creare una classe dirigente formata dall’unione dell’aristocrazia macedone con quella persiana.</a:t>
            </a:r>
          </a:p>
        </p:txBody>
      </p: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id="{4051F344-F58A-1D4D-9947-73204A90139D}"/>
              </a:ext>
            </a:extLst>
          </p:cNvPr>
          <p:cNvCxnSpPr/>
          <p:nvPr/>
        </p:nvCxnSpPr>
        <p:spPr>
          <a:xfrm flipV="1">
            <a:off x="4935538" y="1917700"/>
            <a:ext cx="323850" cy="1588"/>
          </a:xfrm>
          <a:prstGeom prst="bentConnector3">
            <a:avLst>
              <a:gd name="adj1" fmla="val -38728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2D2B0CAB-CDB1-B64E-8E78-156F8CF3D8B3}"/>
              </a:ext>
            </a:extLst>
          </p:cNvPr>
          <p:cNvCxnSpPr/>
          <p:nvPr/>
        </p:nvCxnSpPr>
        <p:spPr>
          <a:xfrm flipV="1">
            <a:off x="4940300" y="3432175"/>
            <a:ext cx="323850" cy="1588"/>
          </a:xfrm>
          <a:prstGeom prst="bentConnector3">
            <a:avLst>
              <a:gd name="adj1" fmla="val -38728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>
            <a:extLst>
              <a:ext uri="{FF2B5EF4-FFF2-40B4-BE49-F238E27FC236}">
                <a16:creationId xmlns:a16="http://schemas.microsoft.com/office/drawing/2014/main" id="{ED5030E7-F9A7-BD4E-A00E-C3CBDCD1958F}"/>
              </a:ext>
            </a:extLst>
          </p:cNvPr>
          <p:cNvCxnSpPr/>
          <p:nvPr/>
        </p:nvCxnSpPr>
        <p:spPr>
          <a:xfrm flipV="1">
            <a:off x="4948238" y="4949825"/>
            <a:ext cx="323850" cy="1588"/>
          </a:xfrm>
          <a:prstGeom prst="bentConnector3">
            <a:avLst>
              <a:gd name="adj1" fmla="val -38728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1" name="Text Box 2">
            <a:extLst>
              <a:ext uri="{FF2B5EF4-FFF2-40B4-BE49-F238E27FC236}">
                <a16:creationId xmlns:a16="http://schemas.microsoft.com/office/drawing/2014/main" id="{FEE33CBD-9A16-DE4C-9E3A-393F16A4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6035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le azioni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sp>
        <p:nvSpPr>
          <p:cNvPr id="15372" name="Text Box 3">
            <a:extLst>
              <a:ext uri="{FF2B5EF4-FFF2-40B4-BE49-F238E27FC236}">
                <a16:creationId xmlns:a16="http://schemas.microsoft.com/office/drawing/2014/main" id="{CE09BC05-1AC5-3245-857F-D414AC05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3200"/>
            <a:ext cx="388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 – M.R. Maccio, </a:t>
            </a:r>
            <a:r>
              <a:rPr lang="it-IT" altLang="it-IT" sz="800" i="1">
                <a:solidFill>
                  <a:srgbClr val="000000"/>
                </a:solidFill>
              </a:rPr>
              <a:t>Luoghi e civiltà, </a:t>
            </a:r>
            <a:r>
              <a:rPr lang="it-IT" altLang="it-IT" sz="800">
                <a:solidFill>
                  <a:srgbClr val="000000"/>
                </a:solidFill>
              </a:rPr>
              <a:t>volume 1 © Zanichelli editore 2018</a:t>
            </a:r>
          </a:p>
        </p:txBody>
      </p:sp>
    </p:spTree>
    <p:extLst>
      <p:ext uri="{BB962C8B-B14F-4D97-AF65-F5344CB8AC3E}">
        <p14:creationId xmlns:p14="http://schemas.microsoft.com/office/powerpoint/2010/main" val="2705092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28D1490-3096-1A44-B9BE-CEDD5F946FC1}"/>
              </a:ext>
            </a:extLst>
          </p:cNvPr>
          <p:cNvSpPr/>
          <p:nvPr/>
        </p:nvSpPr>
        <p:spPr>
          <a:xfrm>
            <a:off x="1847850" y="1522414"/>
            <a:ext cx="8064500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Alessandro conquistò la Sogdiana, che corrisponde agli attuali Tajikistan e Uzbekistan.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A5A22EB-8444-314D-A567-1FA23F740051}"/>
              </a:ext>
            </a:extLst>
          </p:cNvPr>
          <p:cNvSpPr/>
          <p:nvPr/>
        </p:nvSpPr>
        <p:spPr>
          <a:xfrm>
            <a:off x="1808163" y="2492376"/>
            <a:ext cx="803275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L’esercito macedone proseguì verso Oriente: conquistò l’Afghanistan quindi, attraversò l’Himalaya, raggiunse  l’India.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9DD20DD-8C55-0142-9F44-30C3127B890C}"/>
              </a:ext>
            </a:extLst>
          </p:cNvPr>
          <p:cNvSpPr/>
          <p:nvPr/>
        </p:nvSpPr>
        <p:spPr>
          <a:xfrm>
            <a:off x="1808163" y="3698875"/>
            <a:ext cx="5008562" cy="954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Nel 327 a.C. Alessandro sconfisse il re indiano Poro nella battaglia di Idaspe. 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endParaRPr lang="it-IT" sz="20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243925-A432-E34D-A5FF-CD036200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357564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">
            <a:extLst>
              <a:ext uri="{FF2B5EF4-FFF2-40B4-BE49-F238E27FC236}">
                <a16:creationId xmlns:a16="http://schemas.microsoft.com/office/drawing/2014/main" id="{9A1E590D-C1C1-2A44-AEA2-C47C866E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642938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le conquiste verso l’India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E878B367-9493-F740-A02F-16111543C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3200"/>
            <a:ext cx="388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 – M.R. Maccio, </a:t>
            </a:r>
            <a:r>
              <a:rPr lang="it-IT" altLang="it-IT" sz="800" i="1">
                <a:solidFill>
                  <a:srgbClr val="000000"/>
                </a:solidFill>
              </a:rPr>
              <a:t>Luoghi e civiltà, </a:t>
            </a:r>
            <a:r>
              <a:rPr lang="it-IT" altLang="it-IT" sz="800">
                <a:solidFill>
                  <a:srgbClr val="000000"/>
                </a:solidFill>
              </a:rPr>
              <a:t>volume 1 © Zanichelli editore 2018</a:t>
            </a:r>
          </a:p>
        </p:txBody>
      </p:sp>
    </p:spTree>
    <p:extLst>
      <p:ext uri="{BB962C8B-B14F-4D97-AF65-F5344CB8AC3E}">
        <p14:creationId xmlns:p14="http://schemas.microsoft.com/office/powerpoint/2010/main" val="11445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7D93ED49-3F66-E640-B480-99C6D9F5D19B}"/>
              </a:ext>
            </a:extLst>
          </p:cNvPr>
          <p:cNvSpPr/>
          <p:nvPr/>
        </p:nvSpPr>
        <p:spPr>
          <a:xfrm>
            <a:off x="1847850" y="1268414"/>
            <a:ext cx="7880350" cy="70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Alessandro avrebbe voluto spingersi ancora più a oriente, ma i soldati si rifiutarono di avanzare.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BD09BF4-0785-D94E-B5D2-87D62144BB57}"/>
              </a:ext>
            </a:extLst>
          </p:cNvPr>
          <p:cNvSpPr/>
          <p:nvPr/>
        </p:nvSpPr>
        <p:spPr>
          <a:xfrm>
            <a:off x="1847850" y="2781301"/>
            <a:ext cx="8077200" cy="119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Durante il percorso l’esercito macedone attraversò il deserto del Makram, ma le guide smarrirono la strada e la traversata si trasformò un incubo: molti soldati morirono di sete.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8AE7B1A-3764-9047-B868-E886E8C2B074}"/>
              </a:ext>
            </a:extLst>
          </p:cNvPr>
          <p:cNvSpPr/>
          <p:nvPr/>
        </p:nvSpPr>
        <p:spPr>
          <a:xfrm>
            <a:off x="1847850" y="4005263"/>
            <a:ext cx="807720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Nel 324 a.C., dopo sei anni di assenza, Alessandro rientrò in Persia. Ma nel giugno 323 a.C</a:t>
            </a:r>
            <a:r>
              <a:rPr lang="it-IT" sz="2000" b="1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, durante un banchetto, si accasciò a terra: morì pochi giorni dopo, ad appena 33 anni.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19520F6-C0BF-E349-8A28-8FDD50E47335}"/>
              </a:ext>
            </a:extLst>
          </p:cNvPr>
          <p:cNvSpPr/>
          <p:nvPr/>
        </p:nvSpPr>
        <p:spPr>
          <a:xfrm>
            <a:off x="1847850" y="2079626"/>
            <a:ext cx="7880350" cy="70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Pur contro voglia, Alessandro accettò di fare ritorno in Persia: il viaggio durò due anni.</a:t>
            </a: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83E9D34B-5B8D-A54E-BAD4-722B1049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495301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il ritorno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sp>
        <p:nvSpPr>
          <p:cNvPr id="17415" name="Text Box 3">
            <a:extLst>
              <a:ext uri="{FF2B5EF4-FFF2-40B4-BE49-F238E27FC236}">
                <a16:creationId xmlns:a16="http://schemas.microsoft.com/office/drawing/2014/main" id="{60B7734A-A6A7-2C41-86CF-16F5E06D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3200"/>
            <a:ext cx="388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 – M.R. Maccio, </a:t>
            </a:r>
            <a:r>
              <a:rPr lang="it-IT" altLang="it-IT" sz="800" i="1">
                <a:solidFill>
                  <a:srgbClr val="000000"/>
                </a:solidFill>
              </a:rPr>
              <a:t>Luoghi e civiltà, </a:t>
            </a:r>
            <a:r>
              <a:rPr lang="it-IT" altLang="it-IT" sz="800">
                <a:solidFill>
                  <a:srgbClr val="000000"/>
                </a:solidFill>
              </a:rPr>
              <a:t>volume 1 © Zanichelli editore 2018</a:t>
            </a:r>
          </a:p>
        </p:txBody>
      </p:sp>
    </p:spTree>
    <p:extLst>
      <p:ext uri="{BB962C8B-B14F-4D97-AF65-F5344CB8AC3E}">
        <p14:creationId xmlns:p14="http://schemas.microsoft.com/office/powerpoint/2010/main" val="41417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6A63D7-FE12-3D41-81C5-040F1EA8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5400"/>
              <a:t>Arrivo al potere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536C895-B0B8-7CCA-E181-44736EF98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9777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1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890FCF-DE23-3443-9119-E289D23B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5400"/>
              <a:t>Alessandro e la Grecia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610070F-CB0E-1FE0-4585-E594DB3F6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2798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5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99B3FC3-0D19-344D-9475-DEC674687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7651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 sz="4000"/>
              <a:t>La campagna persiana</a:t>
            </a:r>
            <a:endParaRPr lang="en-GB" altLang="it-IT" sz="4000"/>
          </a:p>
        </p:txBody>
      </p:sp>
      <p:sp>
        <p:nvSpPr>
          <p:cNvPr id="44034" name="AutoShape 3">
            <a:extLst>
              <a:ext uri="{FF2B5EF4-FFF2-40B4-BE49-F238E27FC236}">
                <a16:creationId xmlns:a16="http://schemas.microsoft.com/office/drawing/2014/main" id="{2C6CF2D9-B2B9-0D4E-A12A-3CE35D2B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773239"/>
            <a:ext cx="2305050" cy="9350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ClrTx/>
              <a:buSzTx/>
              <a:buFont typeface="Wingdings 2" pitchFamily="2" charset="2"/>
              <a:buNone/>
            </a:pPr>
            <a:r>
              <a:rPr lang="it-IT" altLang="it-IT">
                <a:sym typeface="Wingdings 2" pitchFamily="2" charset="2"/>
              </a:rPr>
              <a:t>Battaglia di </a:t>
            </a:r>
            <a:r>
              <a:rPr lang="it-IT" altLang="it-IT" b="1">
                <a:solidFill>
                  <a:srgbClr val="FF0000"/>
                </a:solidFill>
                <a:sym typeface="Wingdings 2" pitchFamily="2" charset="2"/>
              </a:rPr>
              <a:t>Isso</a:t>
            </a:r>
            <a:r>
              <a:rPr lang="it-IT" altLang="it-IT">
                <a:solidFill>
                  <a:srgbClr val="FF0000"/>
                </a:solidFill>
                <a:sym typeface="Wingdings 2" pitchFamily="2" charset="2"/>
              </a:rPr>
              <a:t> </a:t>
            </a:r>
            <a:r>
              <a:rPr lang="it-IT" altLang="it-IT">
                <a:sym typeface="Wingdings 2" pitchFamily="2" charset="2"/>
              </a:rPr>
              <a:t>(333 a.C.)</a:t>
            </a:r>
            <a:endParaRPr lang="en-GB" altLang="it-IT">
              <a:sym typeface="Wingdings 2" pitchFamily="2" charset="2"/>
            </a:endParaRPr>
          </a:p>
        </p:txBody>
      </p:sp>
      <p:sp>
        <p:nvSpPr>
          <p:cNvPr id="48132" name="AutoShape 5">
            <a:extLst>
              <a:ext uri="{FF2B5EF4-FFF2-40B4-BE49-F238E27FC236}">
                <a16:creationId xmlns:a16="http://schemas.microsoft.com/office/drawing/2014/main" id="{13C16AF1-E8F5-0145-8F67-0949488C0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981076"/>
            <a:ext cx="8858250" cy="574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altLang="it-IT" sz="1900">
                <a:sym typeface="Wingdings 2" pitchFamily="2" charset="2"/>
              </a:rPr>
              <a:t>Nel </a:t>
            </a:r>
            <a:r>
              <a:rPr lang="it-IT" altLang="it-IT" sz="1900" b="1">
                <a:solidFill>
                  <a:srgbClr val="FF0000"/>
                </a:solidFill>
                <a:sym typeface="Wingdings 2" pitchFamily="2" charset="2"/>
              </a:rPr>
              <a:t>334 a.C. </a:t>
            </a:r>
            <a:r>
              <a:rPr lang="it-IT" altLang="it-IT" sz="1900">
                <a:sym typeface="Wingdings 2" pitchFamily="2" charset="2"/>
              </a:rPr>
              <a:t>Alessandro invase l’oriente, ponendo fine in soli tre anni all’Impero persiano</a:t>
            </a:r>
            <a:endParaRPr lang="en-GB" altLang="it-IT" sz="1900">
              <a:sym typeface="Wingdings 2" pitchFamily="2" charset="2"/>
            </a:endParaRPr>
          </a:p>
        </p:txBody>
      </p:sp>
      <p:sp>
        <p:nvSpPr>
          <p:cNvPr id="44036" name="AutoShape 13">
            <a:extLst>
              <a:ext uri="{FF2B5EF4-FFF2-40B4-BE49-F238E27FC236}">
                <a16:creationId xmlns:a16="http://schemas.microsoft.com/office/drawing/2014/main" id="{6267ABAB-E6AD-034D-8DA4-49107A6A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221163"/>
            <a:ext cx="4121150" cy="12239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it-IT" altLang="it-IT"/>
              <a:t>Alessandro proseguì fino alla valle dell’Indo, dove nel 326 a.C. sconfisse il </a:t>
            </a:r>
            <a:r>
              <a:rPr lang="it-IT" altLang="it-IT" b="1">
                <a:solidFill>
                  <a:srgbClr val="FF0000"/>
                </a:solidFill>
              </a:rPr>
              <a:t>re indiano Poro</a:t>
            </a:r>
            <a:endParaRPr lang="en-GB" altLang="it-IT" b="1">
              <a:solidFill>
                <a:srgbClr val="FF0000"/>
              </a:solidFill>
            </a:endParaRPr>
          </a:p>
        </p:txBody>
      </p:sp>
      <p:sp>
        <p:nvSpPr>
          <p:cNvPr id="44037" name="AutoShape 18">
            <a:extLst>
              <a:ext uri="{FF2B5EF4-FFF2-40B4-BE49-F238E27FC236}">
                <a16:creationId xmlns:a16="http://schemas.microsoft.com/office/drawing/2014/main" id="{08B5576F-C058-2C46-BC28-346F70B8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1773239"/>
            <a:ext cx="2736850" cy="9366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ClrTx/>
              <a:buSzTx/>
              <a:buFont typeface="Wingdings 2" pitchFamily="2" charset="2"/>
              <a:buNone/>
            </a:pPr>
            <a:r>
              <a:rPr lang="it-IT" altLang="it-IT">
                <a:sym typeface="Wingdings 2" pitchFamily="2" charset="2"/>
              </a:rPr>
              <a:t>Battaglia di </a:t>
            </a:r>
            <a:r>
              <a:rPr lang="it-IT" altLang="it-IT" b="1">
                <a:solidFill>
                  <a:srgbClr val="FF0000"/>
                </a:solidFill>
                <a:sym typeface="Wingdings 2" pitchFamily="2" charset="2"/>
              </a:rPr>
              <a:t>Gaugamela</a:t>
            </a:r>
            <a:r>
              <a:rPr lang="it-IT" altLang="it-IT">
                <a:solidFill>
                  <a:srgbClr val="FF0000"/>
                </a:solidFill>
                <a:sym typeface="Wingdings 2" pitchFamily="2" charset="2"/>
              </a:rPr>
              <a:t> </a:t>
            </a:r>
            <a:r>
              <a:rPr lang="it-IT" altLang="it-IT">
                <a:sym typeface="Wingdings 2" pitchFamily="2" charset="2"/>
              </a:rPr>
              <a:t>(331 a.C.)</a:t>
            </a:r>
            <a:endParaRPr lang="en-GB" altLang="it-IT">
              <a:sym typeface="Wingdings 2" pitchFamily="2" charset="2"/>
            </a:endParaRPr>
          </a:p>
        </p:txBody>
      </p:sp>
      <p:sp>
        <p:nvSpPr>
          <p:cNvPr id="44038" name="Rectangle 19">
            <a:extLst>
              <a:ext uri="{FF2B5EF4-FFF2-40B4-BE49-F238E27FC236}">
                <a16:creationId xmlns:a16="http://schemas.microsoft.com/office/drawing/2014/main" id="{90582B36-A031-A449-8416-88AC49FF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1" y="2981326"/>
            <a:ext cx="1871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Tx/>
              <a:buSzTx/>
              <a:buFont typeface="Wingdings 2" pitchFamily="2" charset="2"/>
              <a:buNone/>
            </a:pPr>
            <a:r>
              <a:rPr lang="it-IT" altLang="it-IT" sz="1600" b="1">
                <a:solidFill>
                  <a:srgbClr val="FF0000"/>
                </a:solidFill>
                <a:cs typeface="Arial" panose="020B0604020202020204" pitchFamily="34" charset="0"/>
                <a:sym typeface="Wingdings 2" pitchFamily="2" charset="2"/>
              </a:rPr>
              <a:t>Dario III </a:t>
            </a:r>
            <a:r>
              <a:rPr lang="it-IT" altLang="it-IT" sz="1600">
                <a:cs typeface="Arial" panose="020B0604020202020204" pitchFamily="34" charset="0"/>
                <a:sym typeface="Wingdings 2" pitchFamily="2" charset="2"/>
              </a:rPr>
              <a:t>fu catturato e ucciso da un suo satrapo</a:t>
            </a:r>
          </a:p>
        </p:txBody>
      </p:sp>
      <p:sp>
        <p:nvSpPr>
          <p:cNvPr id="44039" name="AutoShape 20">
            <a:extLst>
              <a:ext uri="{FF2B5EF4-FFF2-40B4-BE49-F238E27FC236}">
                <a16:creationId xmlns:a16="http://schemas.microsoft.com/office/drawing/2014/main" id="{DDBF4DDC-8124-DF46-BC0C-6992EBD4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73239"/>
            <a:ext cx="2449512" cy="9350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ClrTx/>
              <a:buSzTx/>
              <a:buFont typeface="Wingdings 2" pitchFamily="2" charset="2"/>
              <a:buNone/>
            </a:pPr>
            <a:r>
              <a:rPr lang="it-IT" altLang="it-IT">
                <a:sym typeface="Wingdings 2" pitchFamily="2" charset="2"/>
              </a:rPr>
              <a:t>Battaglia sul </a:t>
            </a:r>
            <a:r>
              <a:rPr lang="it-IT" altLang="it-IT" b="1">
                <a:solidFill>
                  <a:srgbClr val="FF0000"/>
                </a:solidFill>
                <a:sym typeface="Wingdings 2" pitchFamily="2" charset="2"/>
              </a:rPr>
              <a:t>Granico</a:t>
            </a:r>
            <a:r>
              <a:rPr lang="it-IT" altLang="it-IT">
                <a:sym typeface="Wingdings 2" pitchFamily="2" charset="2"/>
              </a:rPr>
              <a:t> (334 a.C.)</a:t>
            </a:r>
            <a:endParaRPr lang="en-GB" altLang="it-IT" b="1">
              <a:solidFill>
                <a:srgbClr val="FF0000"/>
              </a:solidFill>
              <a:sym typeface="Wingdings 2" pitchFamily="2" charset="2"/>
            </a:endParaRPr>
          </a:p>
        </p:txBody>
      </p:sp>
      <p:grpSp>
        <p:nvGrpSpPr>
          <p:cNvPr id="44040" name="Group 29">
            <a:extLst>
              <a:ext uri="{FF2B5EF4-FFF2-40B4-BE49-F238E27FC236}">
                <a16:creationId xmlns:a16="http://schemas.microsoft.com/office/drawing/2014/main" id="{93E82789-9547-2B49-872A-943CE3519F78}"/>
              </a:ext>
            </a:extLst>
          </p:cNvPr>
          <p:cNvGrpSpPr>
            <a:grpSpLocks/>
          </p:cNvGrpSpPr>
          <p:nvPr/>
        </p:nvGrpSpPr>
        <p:grpSpPr bwMode="auto">
          <a:xfrm>
            <a:off x="1703389" y="3214689"/>
            <a:ext cx="4321175" cy="2555875"/>
            <a:chOff x="113" y="1888"/>
            <a:chExt cx="2858" cy="1751"/>
          </a:xfrm>
        </p:grpSpPr>
        <p:pic>
          <p:nvPicPr>
            <p:cNvPr id="44046" name="Picture 27" descr="Gaugamela">
              <a:extLst>
                <a:ext uri="{FF2B5EF4-FFF2-40B4-BE49-F238E27FC236}">
                  <a16:creationId xmlns:a16="http://schemas.microsoft.com/office/drawing/2014/main" id="{63A35E17-DFD7-0E4E-A96A-F7AFEFE3A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88"/>
              <a:ext cx="2858" cy="16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4" name="Text Box 28">
              <a:extLst>
                <a:ext uri="{FF2B5EF4-FFF2-40B4-BE49-F238E27FC236}">
                  <a16:creationId xmlns:a16="http://schemas.microsoft.com/office/drawing/2014/main" id="{98FF7949-4809-9048-ACE0-6B5BCDB0A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" y="3470"/>
              <a:ext cx="1953" cy="16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it-IT" sz="1000">
                  <a:latin typeface="Arial" charset="0"/>
                  <a:ea typeface="ヒラギノ角ゴ Pro W3" charset="0"/>
                </a:rPr>
                <a:t>Battaglia di Gaugamela, Pompei (102 a.C.)</a:t>
              </a:r>
              <a:endParaRPr lang="en-GB" sz="1000">
                <a:latin typeface="Arial" charset="0"/>
                <a:ea typeface="ヒラギノ角ゴ Pro W3" charset="0"/>
              </a:endParaRPr>
            </a:p>
          </p:txBody>
        </p:sp>
      </p:grpSp>
      <p:sp>
        <p:nvSpPr>
          <p:cNvPr id="48138" name="Line 76">
            <a:extLst>
              <a:ext uri="{FF2B5EF4-FFF2-40B4-BE49-F238E27FC236}">
                <a16:creationId xmlns:a16="http://schemas.microsoft.com/office/drawing/2014/main" id="{C67A9725-F6F3-0E4D-B6B0-B171A03CC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6088" y="2709863"/>
            <a:ext cx="0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ヒラギノ角ゴ Pro W3" charset="0"/>
            </a:endParaRPr>
          </a:p>
        </p:txBody>
      </p:sp>
      <p:sp>
        <p:nvSpPr>
          <p:cNvPr id="48139" name="Line 14">
            <a:extLst>
              <a:ext uri="{FF2B5EF4-FFF2-40B4-BE49-F238E27FC236}">
                <a16:creationId xmlns:a16="http://schemas.microsoft.com/office/drawing/2014/main" id="{DA68C7F7-F772-2E4B-9CE8-EAB6B6E34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2205038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ヒラギノ角ゴ Pro W3" charset="0"/>
            </a:endParaRPr>
          </a:p>
        </p:txBody>
      </p:sp>
      <p:sp>
        <p:nvSpPr>
          <p:cNvPr id="48140" name="Line 15">
            <a:extLst>
              <a:ext uri="{FF2B5EF4-FFF2-40B4-BE49-F238E27FC236}">
                <a16:creationId xmlns:a16="http://schemas.microsoft.com/office/drawing/2014/main" id="{8CF3DBAA-5EDC-C940-940B-180DA80AD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1" y="2205038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ヒラギノ角ゴ Pro W3" charset="0"/>
            </a:endParaRPr>
          </a:p>
        </p:txBody>
      </p:sp>
      <p:cxnSp>
        <p:nvCxnSpPr>
          <p:cNvPr id="44044" name="Connettore 1 2">
            <a:extLst>
              <a:ext uri="{FF2B5EF4-FFF2-40B4-BE49-F238E27FC236}">
                <a16:creationId xmlns:a16="http://schemas.microsoft.com/office/drawing/2014/main" id="{26BA4C8E-8472-E445-9ECB-A1582519FE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43925" y="2781300"/>
            <a:ext cx="0" cy="433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Connettore 2 4">
            <a:extLst>
              <a:ext uri="{FF2B5EF4-FFF2-40B4-BE49-F238E27FC236}">
                <a16:creationId xmlns:a16="http://schemas.microsoft.com/office/drawing/2014/main" id="{B79E44D8-90DC-924E-8C94-45BB06B4B0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24789" y="3214688"/>
            <a:ext cx="719137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7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127CF8F9-FF16-2B44-9426-BF773AC31E9C}"/>
              </a:ext>
            </a:extLst>
          </p:cNvPr>
          <p:cNvSpPr txBox="1">
            <a:spLocks/>
          </p:cNvSpPr>
          <p:nvPr/>
        </p:nvSpPr>
        <p:spPr bwMode="auto">
          <a:xfrm>
            <a:off x="1055688" y="236538"/>
            <a:ext cx="698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Open Sans Bold" charset="0"/>
                <a:sym typeface="Open Sans Bold" charset="0"/>
              </a:rPr>
              <a:t>L’IMPERO DI ALESSANDRO MAGNO E L’ELLENISMO / ALESSANDRO MAGNO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3AC0322-C923-4D4B-A405-D977190F7439}"/>
              </a:ext>
            </a:extLst>
          </p:cNvPr>
          <p:cNvSpPr txBox="1">
            <a:spLocks/>
          </p:cNvSpPr>
          <p:nvPr/>
        </p:nvSpPr>
        <p:spPr bwMode="auto">
          <a:xfrm>
            <a:off x="1050925" y="674688"/>
            <a:ext cx="997902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 charset="0"/>
                <a:sym typeface="Open Sans Bold" charset="0"/>
              </a:rPr>
              <a:t>L’Impero di Alessandro Magno raggiunge dimensioni vastissime.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736DDA5-72BA-C445-8B22-D9D273697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74888"/>
            <a:ext cx="79073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023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46A6984-27E7-0C4B-A108-5711DB010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7651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 sz="4000"/>
              <a:t>L’impero universale</a:t>
            </a:r>
            <a:endParaRPr lang="en-GB" altLang="it-IT" sz="4000"/>
          </a:p>
        </p:txBody>
      </p:sp>
      <p:sp>
        <p:nvSpPr>
          <p:cNvPr id="49155" name="AutoShape 3">
            <a:extLst>
              <a:ext uri="{FF2B5EF4-FFF2-40B4-BE49-F238E27FC236}">
                <a16:creationId xmlns:a16="http://schemas.microsoft.com/office/drawing/2014/main" id="{93500318-C06B-7547-B5A9-EA713556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773238"/>
            <a:ext cx="6985000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Per amministrare gli immensi territori </a:t>
            </a:r>
            <a:r>
              <a:rPr lang="it-IT" altLang="it-IT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favorì l’integrazione</a:t>
            </a:r>
            <a:endParaRPr lang="en-GB" altLang="it-IT" b="1">
              <a:solidFill>
                <a:srgbClr val="FF0000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Wingdings 2" pitchFamily="2" charset="2"/>
            </a:endParaRPr>
          </a:p>
        </p:txBody>
      </p:sp>
      <p:sp>
        <p:nvSpPr>
          <p:cNvPr id="49156" name="AutoShape 5">
            <a:extLst>
              <a:ext uri="{FF2B5EF4-FFF2-40B4-BE49-F238E27FC236}">
                <a16:creationId xmlns:a16="http://schemas.microsoft.com/office/drawing/2014/main" id="{A9202B5F-93D1-DB43-969A-2CC977AD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981075"/>
            <a:ext cx="7848600" cy="719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Alessandro stabilì la capitale dell’Impero a </a:t>
            </a:r>
            <a:r>
              <a:rPr lang="it-IT" altLang="it-IT" sz="1900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Babilonia</a:t>
            </a:r>
            <a:r>
              <a:rPr lang="it-IT" altLang="it-IT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 e si dedicò all’organizzazione dei territori conquistati</a:t>
            </a:r>
            <a:endParaRPr lang="en-GB" altLang="it-IT" sz="1900">
              <a:solidFill>
                <a:srgbClr val="000000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Wingdings 2" pitchFamily="2" charset="2"/>
            </a:endParaRPr>
          </a:p>
        </p:txBody>
      </p:sp>
      <p:sp>
        <p:nvSpPr>
          <p:cNvPr id="45060" name="Rectangle 19">
            <a:extLst>
              <a:ext uri="{FF2B5EF4-FFF2-40B4-BE49-F238E27FC236}">
                <a16:creationId xmlns:a16="http://schemas.microsoft.com/office/drawing/2014/main" id="{308A57CC-1059-224F-9FF0-1A898958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852738"/>
            <a:ext cx="2160588" cy="576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Rispettò le tradizioni</a:t>
            </a:r>
          </a:p>
        </p:txBody>
      </p:sp>
      <p:sp>
        <p:nvSpPr>
          <p:cNvPr id="45061" name="Rectangle 19">
            <a:extLst>
              <a:ext uri="{FF2B5EF4-FFF2-40B4-BE49-F238E27FC236}">
                <a16:creationId xmlns:a16="http://schemas.microsoft.com/office/drawing/2014/main" id="{8CB53BA5-D5B5-3245-B7C2-FED48F8F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852739"/>
            <a:ext cx="1800225" cy="7191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Si servì di funzionari locali</a:t>
            </a:r>
          </a:p>
        </p:txBody>
      </p:sp>
      <p:sp>
        <p:nvSpPr>
          <p:cNvPr id="45062" name="Rectangle 19">
            <a:extLst>
              <a:ext uri="{FF2B5EF4-FFF2-40B4-BE49-F238E27FC236}">
                <a16:creationId xmlns:a16="http://schemas.microsoft.com/office/drawing/2014/main" id="{49B6C5D3-8B2F-7C46-9CA2-A31C6FF6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852739"/>
            <a:ext cx="1800225" cy="7191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Promosse i matrimoni misti</a:t>
            </a:r>
          </a:p>
        </p:txBody>
      </p:sp>
      <p:sp>
        <p:nvSpPr>
          <p:cNvPr id="49161" name="Line 22">
            <a:extLst>
              <a:ext uri="{FF2B5EF4-FFF2-40B4-BE49-F238E27FC236}">
                <a16:creationId xmlns:a16="http://schemas.microsoft.com/office/drawing/2014/main" id="{B5BCAA91-D2D6-1C4F-BB72-E417EA7E40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6" y="2420938"/>
            <a:ext cx="1871663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9162" name="Line 23">
            <a:extLst>
              <a:ext uri="{FF2B5EF4-FFF2-40B4-BE49-F238E27FC236}">
                <a16:creationId xmlns:a16="http://schemas.microsoft.com/office/drawing/2014/main" id="{95BA6153-6D7D-B34E-B349-1BF7E5093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2420938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9163" name="Line 24">
            <a:extLst>
              <a:ext uri="{FF2B5EF4-FFF2-40B4-BE49-F238E27FC236}">
                <a16:creationId xmlns:a16="http://schemas.microsoft.com/office/drawing/2014/main" id="{4DD90D65-841A-134B-9A5E-B922211B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9" y="2420938"/>
            <a:ext cx="1944687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13DF112F-9E21-6E4B-A9DE-785A3FDD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076701"/>
            <a:ext cx="41767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La gestione del potere si allontanò dal modello greco</a:t>
            </a:r>
          </a:p>
        </p:txBody>
      </p:sp>
      <p:sp>
        <p:nvSpPr>
          <p:cNvPr id="45067" name="Rectangle 19">
            <a:extLst>
              <a:ext uri="{FF2B5EF4-FFF2-40B4-BE49-F238E27FC236}">
                <a16:creationId xmlns:a16="http://schemas.microsoft.com/office/drawing/2014/main" id="{69B033B6-7FE0-AB4E-A06A-BE47F4BF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157788"/>
            <a:ext cx="3024187" cy="7921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Monarchia assoluta</a:t>
            </a: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sym typeface="Wingdings 2" pitchFamily="2" charset="2"/>
              </a:rPr>
              <a:t> dai tratti orientaleggianti</a:t>
            </a:r>
          </a:p>
        </p:txBody>
      </p:sp>
      <p:sp>
        <p:nvSpPr>
          <p:cNvPr id="49166" name="Line 27">
            <a:extLst>
              <a:ext uri="{FF2B5EF4-FFF2-40B4-BE49-F238E27FC236}">
                <a16:creationId xmlns:a16="http://schemas.microsoft.com/office/drawing/2014/main" id="{D28515F5-3298-4B44-BEFD-CA10439B4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797426"/>
            <a:ext cx="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4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45069" name="Immagine 1" descr="Schermata 2014-02-13 alle 22.59.29.png">
            <a:extLst>
              <a:ext uri="{FF2B5EF4-FFF2-40B4-BE49-F238E27FC236}">
                <a16:creationId xmlns:a16="http://schemas.microsoft.com/office/drawing/2014/main" id="{9B554BA6-EE70-C348-9796-3340D081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716339"/>
            <a:ext cx="3776662" cy="2281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7435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4A0BD467-D63E-7D4E-A085-55B8A87B5BD4}"/>
              </a:ext>
            </a:extLst>
          </p:cNvPr>
          <p:cNvSpPr/>
          <p:nvPr/>
        </p:nvSpPr>
        <p:spPr>
          <a:xfrm>
            <a:off x="2063751" y="1052513"/>
            <a:ext cx="799306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L’esercito persiano e quello macedone si affrontarono lungo il fiume Granico; grazie alle cariche della cavalleria, la vittoria arrise ai Macedoni.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9FB7049-AD17-9C4F-9858-B692860139DB}"/>
              </a:ext>
            </a:extLst>
          </p:cNvPr>
          <p:cNvSpPr/>
          <p:nvPr/>
        </p:nvSpPr>
        <p:spPr>
          <a:xfrm>
            <a:off x="2063750" y="2133600"/>
            <a:ext cx="828675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Alessandro si impadronì delle città sulle coste dell’Egeo.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A27DF29-E9C9-104E-AB43-572FAFC0B12A}"/>
              </a:ext>
            </a:extLst>
          </p:cNvPr>
          <p:cNvSpPr/>
          <p:nvPr/>
        </p:nvSpPr>
        <p:spPr>
          <a:xfrm>
            <a:off x="2054226" y="2781301"/>
            <a:ext cx="8145463" cy="104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L’imperatore persiano Dario III assunse personalmente il comando dell’esercito, ma nel 333 a.C., a Isso,  le sue truppe furono sbaragliate da quelle macedoni.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9F68FE8-47C8-614A-9CC4-313D623A71C6}"/>
              </a:ext>
            </a:extLst>
          </p:cNvPr>
          <p:cNvSpPr/>
          <p:nvPr/>
        </p:nvSpPr>
        <p:spPr>
          <a:xfrm>
            <a:off x="2049463" y="3981451"/>
            <a:ext cx="800735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Alessandro conquistò il Libano e la Siria: molte città gli si sottomisero volontariamente. Quelle che resistettero, come Tiro, furono assediate a distrutte.</a:t>
            </a:r>
          </a:p>
        </p:txBody>
      </p:sp>
      <p:sp>
        <p:nvSpPr>
          <p:cNvPr id="12294" name="Text Box 2">
            <a:extLst>
              <a:ext uri="{FF2B5EF4-FFF2-40B4-BE49-F238E27FC236}">
                <a16:creationId xmlns:a16="http://schemas.microsoft.com/office/drawing/2014/main" id="{78087E85-4B66-A548-94AF-AF61E011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33375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le conquiste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sp>
        <p:nvSpPr>
          <p:cNvPr id="12295" name="Text Box 3">
            <a:extLst>
              <a:ext uri="{FF2B5EF4-FFF2-40B4-BE49-F238E27FC236}">
                <a16:creationId xmlns:a16="http://schemas.microsoft.com/office/drawing/2014/main" id="{EAFB21FD-6DF1-1845-9170-CFADB774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3200"/>
            <a:ext cx="388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 – M.R. Maccio, </a:t>
            </a:r>
            <a:r>
              <a:rPr lang="it-IT" altLang="it-IT" sz="800" i="1">
                <a:solidFill>
                  <a:srgbClr val="000000"/>
                </a:solidFill>
              </a:rPr>
              <a:t>Luoghi e civiltà, </a:t>
            </a:r>
            <a:r>
              <a:rPr lang="it-IT" altLang="it-IT" sz="800">
                <a:solidFill>
                  <a:srgbClr val="000000"/>
                </a:solidFill>
              </a:rPr>
              <a:t>volume 1 © Zanichelli editore 2018</a:t>
            </a:r>
          </a:p>
        </p:txBody>
      </p:sp>
    </p:spTree>
    <p:extLst>
      <p:ext uri="{BB962C8B-B14F-4D97-AF65-F5344CB8AC3E}">
        <p14:creationId xmlns:p14="http://schemas.microsoft.com/office/powerpoint/2010/main" val="2378547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1">
            <a:extLst>
              <a:ext uri="{FF2B5EF4-FFF2-40B4-BE49-F238E27FC236}">
                <a16:creationId xmlns:a16="http://schemas.microsoft.com/office/drawing/2014/main" id="{36F82B40-11ED-A042-BE0A-DEE13B44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5516564"/>
            <a:ext cx="4464050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4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242878DA-492F-274D-A9AF-027830D8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6524626"/>
            <a:ext cx="30972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Lunari, </a:t>
            </a:r>
            <a:r>
              <a:rPr lang="it-IT" altLang="it-IT" sz="800" i="1">
                <a:solidFill>
                  <a:srgbClr val="000000"/>
                </a:solidFill>
              </a:rPr>
              <a:t>Le vie della civiltà, </a:t>
            </a:r>
            <a:r>
              <a:rPr lang="it-IT" altLang="it-IT" sz="800">
                <a:solidFill>
                  <a:srgbClr val="000000"/>
                </a:solidFill>
              </a:rPr>
              <a:t>volume 1© Zanichelli editore 2016</a:t>
            </a: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DAAF43C0-F024-FA41-94E8-B343CFE1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4" y="404813"/>
            <a:ext cx="8929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3200">
              <a:solidFill>
                <a:srgbClr val="FF00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D96D9B-5FFA-0F4F-932E-E87E24714AEA}"/>
              </a:ext>
            </a:extLst>
          </p:cNvPr>
          <p:cNvSpPr/>
          <p:nvPr/>
        </p:nvSpPr>
        <p:spPr>
          <a:xfrm>
            <a:off x="2135188" y="1052514"/>
            <a:ext cx="7777162" cy="70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Dal Libano Alessandro raggiunse l’Egitto dove la popolazione lo accolse come un liberatore.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2E34D43-14D2-F346-B950-918AAAEC4B39}"/>
              </a:ext>
            </a:extLst>
          </p:cNvPr>
          <p:cNvSpPr/>
          <p:nvPr/>
        </p:nvSpPr>
        <p:spPr>
          <a:xfrm>
            <a:off x="2119314" y="1727201"/>
            <a:ext cx="8008937" cy="54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Gli egiziani tributarono ad Alessandro gli onori riservati ai faraoni.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DD77BD9-183C-274A-992A-139039D1F500}"/>
              </a:ext>
            </a:extLst>
          </p:cNvPr>
          <p:cNvSpPr/>
          <p:nvPr/>
        </p:nvSpPr>
        <p:spPr>
          <a:xfrm>
            <a:off x="2135560" y="2276873"/>
            <a:ext cx="77220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D2DB9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In Egitto, alla foce del Nilo,  Alessandro fondò una nuova città e la battezzò col proprio nome: Alessandria.</a:t>
            </a:r>
            <a:endParaRPr lang="it-IT" sz="2000" strike="sngStrike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DC80D17-F32D-2C4D-8873-82EA3C932F73}"/>
              </a:ext>
            </a:extLst>
          </p:cNvPr>
          <p:cNvSpPr/>
          <p:nvPr/>
        </p:nvSpPr>
        <p:spPr>
          <a:xfrm>
            <a:off x="2135188" y="3357563"/>
            <a:ext cx="4481512" cy="12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Durante il suo viaggio Alessandro fondò una quindicina di città, sempre intitolate al suo nome. </a:t>
            </a:r>
          </a:p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endParaRPr lang="it-IT" sz="20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321" name="Text Box 2">
            <a:extLst>
              <a:ext uri="{FF2B5EF4-FFF2-40B4-BE49-F238E27FC236}">
                <a16:creationId xmlns:a16="http://schemas.microsoft.com/office/drawing/2014/main" id="{2F69DDC1-39C6-6047-BADA-13265F70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33375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le conquiste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6FD5F6-FAF5-9A48-B063-A97F8C34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0900" r="62165"/>
          <a:stretch/>
        </p:blipFill>
        <p:spPr>
          <a:xfrm>
            <a:off x="6384033" y="3284984"/>
            <a:ext cx="3999123" cy="32403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430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ccia destra 11">
            <a:extLst>
              <a:ext uri="{FF2B5EF4-FFF2-40B4-BE49-F238E27FC236}">
                <a16:creationId xmlns:a16="http://schemas.microsoft.com/office/drawing/2014/main" id="{8139C12C-A24E-1F4C-87F7-A1CDA033B2AE}"/>
              </a:ext>
            </a:extLst>
          </p:cNvPr>
          <p:cNvSpPr/>
          <p:nvPr/>
        </p:nvSpPr>
        <p:spPr>
          <a:xfrm>
            <a:off x="2116139" y="5238750"/>
            <a:ext cx="8212137" cy="520700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034FB16-817B-3E46-85FD-F6D533362A15}"/>
              </a:ext>
            </a:extLst>
          </p:cNvPr>
          <p:cNvSpPr/>
          <p:nvPr/>
        </p:nvSpPr>
        <p:spPr>
          <a:xfrm>
            <a:off x="2660650" y="5387976"/>
            <a:ext cx="222250" cy="2127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29B56AE-8AC5-8445-9303-9601F27B7A73}"/>
              </a:ext>
            </a:extLst>
          </p:cNvPr>
          <p:cNvSpPr/>
          <p:nvPr/>
        </p:nvSpPr>
        <p:spPr>
          <a:xfrm>
            <a:off x="5680075" y="5383214"/>
            <a:ext cx="222250" cy="21113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142D34A-5425-7447-B3A8-9BDF57748B59}"/>
              </a:ext>
            </a:extLst>
          </p:cNvPr>
          <p:cNvSpPr/>
          <p:nvPr/>
        </p:nvSpPr>
        <p:spPr>
          <a:xfrm>
            <a:off x="7488238" y="5394325"/>
            <a:ext cx="222250" cy="21113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BA0AC9B-9CD3-F446-B495-410E7B218FF6}"/>
              </a:ext>
            </a:extLst>
          </p:cNvPr>
          <p:cNvSpPr/>
          <p:nvPr/>
        </p:nvSpPr>
        <p:spPr>
          <a:xfrm>
            <a:off x="1731964" y="3273426"/>
            <a:ext cx="1620837" cy="1535113"/>
          </a:xfrm>
          <a:prstGeom prst="rect">
            <a:avLst/>
          </a:prstGeom>
          <a:solidFill>
            <a:schemeClr val="bg1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>
                <a:solidFill>
                  <a:srgbClr val="FF6600"/>
                </a:solidFill>
                <a:latin typeface="Arial"/>
                <a:ea typeface="ＭＳ Ｐゴシック"/>
              </a:rPr>
              <a:t>334 a.C.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Battaglia del fiume Granico.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Conquista delle coste dell’Egeo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703DD3A-436C-4444-9F29-35DA30965165}"/>
              </a:ext>
            </a:extLst>
          </p:cNvPr>
          <p:cNvSpPr/>
          <p:nvPr/>
        </p:nvSpPr>
        <p:spPr>
          <a:xfrm>
            <a:off x="3535364" y="3273425"/>
            <a:ext cx="1335087" cy="946150"/>
          </a:xfrm>
          <a:prstGeom prst="rect">
            <a:avLst/>
          </a:prstGeom>
          <a:solidFill>
            <a:schemeClr val="bg1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FF6600"/>
                </a:solidFill>
                <a:latin typeface="Arial"/>
                <a:ea typeface="ＭＳ Ｐゴシック"/>
              </a:rPr>
              <a:t>333 a.C.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/>
                <a:ea typeface="ＭＳ Ｐゴシック"/>
              </a:rPr>
              <a:t>Battaglia di Isso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1EFEA08-3300-144C-8E4E-1E07D143CC05}"/>
              </a:ext>
            </a:extLst>
          </p:cNvPr>
          <p:cNvSpPr/>
          <p:nvPr/>
        </p:nvSpPr>
        <p:spPr>
          <a:xfrm>
            <a:off x="6751638" y="3273426"/>
            <a:ext cx="1695450" cy="1535113"/>
          </a:xfrm>
          <a:prstGeom prst="rect">
            <a:avLst/>
          </a:prstGeom>
          <a:solidFill>
            <a:schemeClr val="bg1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FF6600"/>
                </a:solidFill>
                <a:latin typeface="Arial"/>
                <a:ea typeface="ＭＳ Ｐゴシック"/>
              </a:rPr>
              <a:t>331 a.C.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/>
                <a:ea typeface="ＭＳ Ｐゴシック"/>
              </a:rPr>
              <a:t>Battaglia di </a:t>
            </a:r>
            <a:r>
              <a:rPr lang="it-IT" sz="1600" dirty="0" err="1">
                <a:solidFill>
                  <a:srgbClr val="000000"/>
                </a:solidFill>
                <a:latin typeface="Arial"/>
                <a:ea typeface="ＭＳ Ｐゴシック"/>
              </a:rPr>
              <a:t>Gaugamela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/>
                <a:ea typeface="ＭＳ Ｐゴシック"/>
              </a:rPr>
              <a:t>Conquista della Mesopotamia e della Persia</a:t>
            </a:r>
          </a:p>
        </p:txBody>
      </p:sp>
      <p:cxnSp>
        <p:nvCxnSpPr>
          <p:cNvPr id="28" name="Connettore 4 27">
            <a:extLst>
              <a:ext uri="{FF2B5EF4-FFF2-40B4-BE49-F238E27FC236}">
                <a16:creationId xmlns:a16="http://schemas.microsoft.com/office/drawing/2014/main" id="{2FD3B609-29FE-FF4B-A8DE-865FF6147153}"/>
              </a:ext>
            </a:extLst>
          </p:cNvPr>
          <p:cNvCxnSpPr/>
          <p:nvPr/>
        </p:nvCxnSpPr>
        <p:spPr>
          <a:xfrm rot="16200000" flipH="1">
            <a:off x="2386807" y="4968082"/>
            <a:ext cx="539750" cy="230187"/>
          </a:xfrm>
          <a:prstGeom prst="bentConnector3">
            <a:avLst/>
          </a:prstGeom>
          <a:ln w="38100" cmpd="sng">
            <a:solidFill>
              <a:srgbClr val="2222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>
            <a:extLst>
              <a:ext uri="{FF2B5EF4-FFF2-40B4-BE49-F238E27FC236}">
                <a16:creationId xmlns:a16="http://schemas.microsoft.com/office/drawing/2014/main" id="{2AFF333D-480A-234B-A322-B785BA81E048}"/>
              </a:ext>
            </a:extLst>
          </p:cNvPr>
          <p:cNvCxnSpPr>
            <a:stCxn id="27" idx="2"/>
            <a:endCxn id="24" idx="0"/>
          </p:cNvCxnSpPr>
          <p:nvPr/>
        </p:nvCxnSpPr>
        <p:spPr>
          <a:xfrm rot="5400000">
            <a:off x="7329488" y="5078413"/>
            <a:ext cx="539750" cy="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2222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id="{AEADB81F-AD5C-2D42-AE99-39DB74E8AE2D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 rot="5400000">
            <a:off x="3645694" y="4777582"/>
            <a:ext cx="1116013" cy="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2222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e 30">
            <a:extLst>
              <a:ext uri="{FF2B5EF4-FFF2-40B4-BE49-F238E27FC236}">
                <a16:creationId xmlns:a16="http://schemas.microsoft.com/office/drawing/2014/main" id="{2FB89C65-3E18-F94C-8008-4381DC8A1D56}"/>
              </a:ext>
            </a:extLst>
          </p:cNvPr>
          <p:cNvSpPr/>
          <p:nvPr/>
        </p:nvSpPr>
        <p:spPr>
          <a:xfrm>
            <a:off x="4092575" y="5387976"/>
            <a:ext cx="222250" cy="2127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5B32250-80C8-7144-8546-DB204E44A37A}"/>
              </a:ext>
            </a:extLst>
          </p:cNvPr>
          <p:cNvSpPr/>
          <p:nvPr/>
        </p:nvSpPr>
        <p:spPr>
          <a:xfrm>
            <a:off x="5108575" y="3273425"/>
            <a:ext cx="1377950" cy="1296988"/>
          </a:xfrm>
          <a:prstGeom prst="rect">
            <a:avLst/>
          </a:prstGeom>
          <a:solidFill>
            <a:schemeClr val="bg1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>
                <a:solidFill>
                  <a:srgbClr val="FF6600"/>
                </a:solidFill>
                <a:latin typeface="Arial"/>
                <a:ea typeface="ＭＳ Ｐゴシック"/>
              </a:rPr>
              <a:t>333-332 a.C.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Conquista del Libano e dell’Egitto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8FB31F1-45D5-274A-9BB1-333221DBC648}"/>
              </a:ext>
            </a:extLst>
          </p:cNvPr>
          <p:cNvSpPr/>
          <p:nvPr/>
        </p:nvSpPr>
        <p:spPr>
          <a:xfrm>
            <a:off x="8667750" y="3230564"/>
            <a:ext cx="1771650" cy="1036637"/>
          </a:xfrm>
          <a:prstGeom prst="rect">
            <a:avLst/>
          </a:prstGeom>
          <a:solidFill>
            <a:schemeClr val="bg1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>
                <a:solidFill>
                  <a:srgbClr val="FF6600"/>
                </a:solidFill>
                <a:latin typeface="Arial"/>
                <a:ea typeface="ＭＳ Ｐゴシック"/>
              </a:rPr>
              <a:t>330 a.C.</a:t>
            </a: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  <a:latin typeface="Arial"/>
                <a:ea typeface="ＭＳ Ｐゴシック"/>
              </a:rPr>
              <a:t>Morte di Dario III</a:t>
            </a:r>
          </a:p>
        </p:txBody>
      </p:sp>
      <p:cxnSp>
        <p:nvCxnSpPr>
          <p:cNvPr id="34" name="Connettore 4 33">
            <a:extLst>
              <a:ext uri="{FF2B5EF4-FFF2-40B4-BE49-F238E27FC236}">
                <a16:creationId xmlns:a16="http://schemas.microsoft.com/office/drawing/2014/main" id="{B84E109F-A0E6-A041-8CCE-20D554325F06}"/>
              </a:ext>
            </a:extLst>
          </p:cNvPr>
          <p:cNvCxnSpPr/>
          <p:nvPr/>
        </p:nvCxnSpPr>
        <p:spPr>
          <a:xfrm rot="5400000">
            <a:off x="5402263" y="4965701"/>
            <a:ext cx="790575" cy="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2222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e 34">
            <a:extLst>
              <a:ext uri="{FF2B5EF4-FFF2-40B4-BE49-F238E27FC236}">
                <a16:creationId xmlns:a16="http://schemas.microsoft.com/office/drawing/2014/main" id="{7413C424-FBE4-714E-9C9A-A562D7D85951}"/>
              </a:ext>
            </a:extLst>
          </p:cNvPr>
          <p:cNvSpPr/>
          <p:nvPr/>
        </p:nvSpPr>
        <p:spPr>
          <a:xfrm>
            <a:off x="9290050" y="5395914"/>
            <a:ext cx="222250" cy="21113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610FD43-98BA-C446-86C7-06BB05A7D2F4}"/>
              </a:ext>
            </a:extLst>
          </p:cNvPr>
          <p:cNvSpPr/>
          <p:nvPr/>
        </p:nvSpPr>
        <p:spPr>
          <a:xfrm>
            <a:off x="1914525" y="2133600"/>
            <a:ext cx="8064500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Dario venne ucciso da due nobili persiani. Alessandro fece condannare a morte i due assassini.</a:t>
            </a:r>
            <a:endParaRPr lang="it-IT" sz="20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2963267-100C-D84A-BB37-6FF8BA67C91A}"/>
              </a:ext>
            </a:extLst>
          </p:cNvPr>
          <p:cNvSpPr/>
          <p:nvPr/>
        </p:nvSpPr>
        <p:spPr>
          <a:xfrm>
            <a:off x="1914526" y="836613"/>
            <a:ext cx="8285163" cy="74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>
                <a:solidFill>
                  <a:srgbClr val="000000"/>
                </a:solidFill>
                <a:latin typeface="Arial"/>
                <a:ea typeface="ＭＳ Ｐゴシック"/>
              </a:rPr>
              <a:t>A Gaugamela nel 331 a.C., l’esercito persiano venne nuovamente sconfitto. 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5D2389CA-AAE0-6847-93E1-E980B15DAA0C}"/>
              </a:ext>
            </a:extLst>
          </p:cNvPr>
          <p:cNvSpPr/>
          <p:nvPr/>
        </p:nvSpPr>
        <p:spPr>
          <a:xfrm>
            <a:off x="1914525" y="1557338"/>
            <a:ext cx="86868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228B"/>
              </a:buClr>
              <a:buFont typeface="Arial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Alessandro conquistò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ＭＳ Ｐゴシック"/>
              </a:rPr>
              <a:t>Susa</a:t>
            </a:r>
            <a:r>
              <a:rPr lang="it-IT" sz="2000" dirty="0">
                <a:solidFill>
                  <a:srgbClr val="000000"/>
                </a:solidFill>
                <a:latin typeface="Arial"/>
                <a:ea typeface="ＭＳ Ｐゴシック"/>
              </a:rPr>
              <a:t> e Persepoli: l’impero persiano fu suo.</a:t>
            </a:r>
          </a:p>
        </p:txBody>
      </p:sp>
      <p:cxnSp>
        <p:nvCxnSpPr>
          <p:cNvPr id="59" name="Connettore 4 58">
            <a:extLst>
              <a:ext uri="{FF2B5EF4-FFF2-40B4-BE49-F238E27FC236}">
                <a16:creationId xmlns:a16="http://schemas.microsoft.com/office/drawing/2014/main" id="{5134D517-EFB3-4C40-B649-0F2A016ED025}"/>
              </a:ext>
            </a:extLst>
          </p:cNvPr>
          <p:cNvCxnSpPr/>
          <p:nvPr/>
        </p:nvCxnSpPr>
        <p:spPr>
          <a:xfrm rot="5400000">
            <a:off x="8843169" y="4796632"/>
            <a:ext cx="1116013" cy="0"/>
          </a:xfrm>
          <a:prstGeom prst="bentConnector3">
            <a:avLst>
              <a:gd name="adj1" fmla="val 29316"/>
            </a:avLst>
          </a:prstGeom>
          <a:ln w="38100" cmpd="sng">
            <a:solidFill>
              <a:srgbClr val="22228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7" name="Text Box 2">
            <a:extLst>
              <a:ext uri="{FF2B5EF4-FFF2-40B4-BE49-F238E27FC236}">
                <a16:creationId xmlns:a16="http://schemas.microsoft.com/office/drawing/2014/main" id="{D7190324-B616-4C43-9370-4A714018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35401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3800">
                <a:solidFill>
                  <a:srgbClr val="FF6600"/>
                </a:solidFill>
              </a:rPr>
              <a:t>Alessandro Magno: le conquiste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4000">
              <a:solidFill>
                <a:srgbClr val="FF6600"/>
              </a:solidFill>
            </a:endParaRPr>
          </a:p>
        </p:txBody>
      </p:sp>
      <p:sp>
        <p:nvSpPr>
          <p:cNvPr id="14358" name="Text Box 3">
            <a:extLst>
              <a:ext uri="{FF2B5EF4-FFF2-40B4-BE49-F238E27FC236}">
                <a16:creationId xmlns:a16="http://schemas.microsoft.com/office/drawing/2014/main" id="{17DE2433-F892-4E43-BE32-BF338485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53200"/>
            <a:ext cx="388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M. Lunari – M.R. Maccio, </a:t>
            </a:r>
            <a:r>
              <a:rPr lang="it-IT" altLang="it-IT" sz="800" i="1">
                <a:solidFill>
                  <a:srgbClr val="000000"/>
                </a:solidFill>
              </a:rPr>
              <a:t>Luoghi e civiltà, </a:t>
            </a:r>
            <a:r>
              <a:rPr lang="it-IT" altLang="it-IT" sz="800">
                <a:solidFill>
                  <a:srgbClr val="000000"/>
                </a:solidFill>
              </a:rPr>
              <a:t>volume 1 © Zanichelli editore 2018</a:t>
            </a:r>
          </a:p>
        </p:txBody>
      </p:sp>
    </p:spTree>
    <p:extLst>
      <p:ext uri="{BB962C8B-B14F-4D97-AF65-F5344CB8AC3E}">
        <p14:creationId xmlns:p14="http://schemas.microsoft.com/office/powerpoint/2010/main" val="126059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UOTA - Default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VUOTA - Default">
      <a:majorFont>
        <a:latin typeface="Open Sans Semibold"/>
        <a:ea typeface="Open Sans Semibold"/>
        <a:cs typeface="Open Sans Semibold"/>
      </a:majorFont>
      <a:minorFont>
        <a:latin typeface="Open Sans Bold"/>
        <a:ea typeface="Open Sans Bold"/>
        <a:cs typeface="Open Sans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A2A2A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Open Sans Bold" charset="0"/>
            <a:ea typeface="Open Sans Bold" charset="0"/>
            <a:cs typeface="Open Sans Bold" charset="0"/>
            <a:sym typeface="Open Sans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A2A2A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Open Sans Bold" charset="0"/>
            <a:ea typeface="Open Sans Bold" charset="0"/>
            <a:cs typeface="Open Sans Bold" charset="0"/>
            <a:sym typeface="Open Sans Bold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1016</Words>
  <Application>Microsoft Macintosh PowerPoint</Application>
  <PresentationFormat>Widescreen</PresentationFormat>
  <Paragraphs>93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26" baseType="lpstr">
      <vt:lpstr>Geneva</vt:lpstr>
      <vt:lpstr>ＭＳ Ｐゴシック</vt:lpstr>
      <vt:lpstr>ヒラギノ角ゴ Pro W3</vt:lpstr>
      <vt:lpstr>Arial</vt:lpstr>
      <vt:lpstr>Calibri</vt:lpstr>
      <vt:lpstr>Calibri Light</vt:lpstr>
      <vt:lpstr>Open Sans Bold</vt:lpstr>
      <vt:lpstr>Open Sans Semibold</vt:lpstr>
      <vt:lpstr>Times New Roman</vt:lpstr>
      <vt:lpstr>Wingdings 2</vt:lpstr>
      <vt:lpstr>Tema di Office</vt:lpstr>
      <vt:lpstr>VUOTA - Default</vt:lpstr>
      <vt:lpstr>1_Tema di Office</vt:lpstr>
      <vt:lpstr>2_Tema di Office</vt:lpstr>
      <vt:lpstr>Alessandro Magno </vt:lpstr>
      <vt:lpstr>Arrivo al potere</vt:lpstr>
      <vt:lpstr>Alessandro e la Grecia</vt:lpstr>
      <vt:lpstr>La campagna persiana</vt:lpstr>
      <vt:lpstr>Presentazione standard di PowerPoint</vt:lpstr>
      <vt:lpstr>L’impero universale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Magno </dc:title>
  <dc:creator>Dario Nappo</dc:creator>
  <cp:lastModifiedBy>Dario Nappo</cp:lastModifiedBy>
  <cp:revision>2</cp:revision>
  <dcterms:created xsi:type="dcterms:W3CDTF">2022-03-30T20:18:35Z</dcterms:created>
  <dcterms:modified xsi:type="dcterms:W3CDTF">2022-03-30T21:10:09Z</dcterms:modified>
</cp:coreProperties>
</file>